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4"/>
  </p:sldMasterIdLst>
  <p:notesMasterIdLst>
    <p:notesMasterId r:id="rId22"/>
  </p:notesMasterIdLst>
  <p:sldIdLst>
    <p:sldId id="401" r:id="rId5"/>
    <p:sldId id="397" r:id="rId6"/>
    <p:sldId id="396" r:id="rId7"/>
    <p:sldId id="410" r:id="rId8"/>
    <p:sldId id="394" r:id="rId9"/>
    <p:sldId id="406" r:id="rId10"/>
    <p:sldId id="403" r:id="rId11"/>
    <p:sldId id="411" r:id="rId12"/>
    <p:sldId id="412" r:id="rId13"/>
    <p:sldId id="413" r:id="rId14"/>
    <p:sldId id="414" r:id="rId15"/>
    <p:sldId id="415" r:id="rId16"/>
    <p:sldId id="416" r:id="rId17"/>
    <p:sldId id="407" r:id="rId18"/>
    <p:sldId id="418" r:id="rId19"/>
    <p:sldId id="417" r:id="rId20"/>
    <p:sldId id="40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72" userDrawn="1">
          <p15:clr>
            <a:srgbClr val="A4A3A4"/>
          </p15:clr>
        </p15:guide>
        <p15:guide id="3" pos="7008" userDrawn="1">
          <p15:clr>
            <a:srgbClr val="A4A3A4"/>
          </p15:clr>
        </p15:guide>
        <p15:guide id="4" orient="horz" pos="182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208" autoAdjust="0"/>
  </p:normalViewPr>
  <p:slideViewPr>
    <p:cSldViewPr snapToGrid="0">
      <p:cViewPr varScale="1">
        <p:scale>
          <a:sx n="79" d="100"/>
          <a:sy n="79" d="100"/>
        </p:scale>
        <p:origin x="152" y="52"/>
      </p:cViewPr>
      <p:guideLst>
        <p:guide orient="horz" pos="2160"/>
        <p:guide pos="672"/>
        <p:guide pos="7008"/>
        <p:guide orient="horz" pos="18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gilla sai prathyusha" userId="e400028db6d33ec5" providerId="LiveId" clId="{DDC4407A-AC9A-4A1D-A0FC-4979CFE15FE4}"/>
    <pc:docChg chg="undo custSel addSld delSld modSld sldOrd">
      <pc:chgData name="nagilla sai prathyusha" userId="e400028db6d33ec5" providerId="LiveId" clId="{DDC4407A-AC9A-4A1D-A0FC-4979CFE15FE4}" dt="2022-03-29T11:37:05.243" v="1798" actId="14100"/>
      <pc:docMkLst>
        <pc:docMk/>
      </pc:docMkLst>
      <pc:sldChg chg="addSp delSp modSp mod ord">
        <pc:chgData name="nagilla sai prathyusha" userId="e400028db6d33ec5" providerId="LiveId" clId="{DDC4407A-AC9A-4A1D-A0FC-4979CFE15FE4}" dt="2022-03-29T11:36:37.193" v="1791" actId="1076"/>
        <pc:sldMkLst>
          <pc:docMk/>
          <pc:sldMk cId="1974942735" sldId="394"/>
        </pc:sldMkLst>
        <pc:spChg chg="del">
          <ac:chgData name="nagilla sai prathyusha" userId="e400028db6d33ec5" providerId="LiveId" clId="{DDC4407A-AC9A-4A1D-A0FC-4979CFE15FE4}" dt="2022-03-29T10:09:13.543" v="197" actId="478"/>
          <ac:spMkLst>
            <pc:docMk/>
            <pc:sldMk cId="1974942735" sldId="394"/>
            <ac:spMk id="2" creationId="{A389B795-03E9-4E34-9357-C0628914ABA2}"/>
          </ac:spMkLst>
        </pc:spChg>
        <pc:spChg chg="mod">
          <ac:chgData name="nagilla sai prathyusha" userId="e400028db6d33ec5" providerId="LiveId" clId="{DDC4407A-AC9A-4A1D-A0FC-4979CFE15FE4}" dt="2022-03-29T11:36:37.193" v="1791" actId="1076"/>
          <ac:spMkLst>
            <pc:docMk/>
            <pc:sldMk cId="1974942735" sldId="394"/>
            <ac:spMk id="3" creationId="{4DFE2606-01A6-42E1-92A6-3DE26CCE73C0}"/>
          </ac:spMkLst>
        </pc:spChg>
        <pc:spChg chg="del">
          <ac:chgData name="nagilla sai prathyusha" userId="e400028db6d33ec5" providerId="LiveId" clId="{DDC4407A-AC9A-4A1D-A0FC-4979CFE15FE4}" dt="2022-03-29T10:09:17.897" v="199" actId="478"/>
          <ac:spMkLst>
            <pc:docMk/>
            <pc:sldMk cId="1974942735" sldId="394"/>
            <ac:spMk id="4" creationId="{E337187F-D166-43ED-8E27-C7B4508E5C45}"/>
          </ac:spMkLst>
        </pc:spChg>
        <pc:spChg chg="del">
          <ac:chgData name="nagilla sai prathyusha" userId="e400028db6d33ec5" providerId="LiveId" clId="{DDC4407A-AC9A-4A1D-A0FC-4979CFE15FE4}" dt="2022-03-29T10:09:30.826" v="203" actId="478"/>
          <ac:spMkLst>
            <pc:docMk/>
            <pc:sldMk cId="1974942735" sldId="394"/>
            <ac:spMk id="5" creationId="{B7E83021-5261-4534-AFFC-8C3A397ABC0B}"/>
          </ac:spMkLst>
        </pc:spChg>
        <pc:spChg chg="del">
          <ac:chgData name="nagilla sai prathyusha" userId="e400028db6d33ec5" providerId="LiveId" clId="{DDC4407A-AC9A-4A1D-A0FC-4979CFE15FE4}" dt="2022-03-29T10:09:25.086" v="201" actId="478"/>
          <ac:spMkLst>
            <pc:docMk/>
            <pc:sldMk cId="1974942735" sldId="394"/>
            <ac:spMk id="6" creationId="{371770C1-2986-4925-A7A9-598470F1C23C}"/>
          </ac:spMkLst>
        </pc:spChg>
        <pc:spChg chg="del">
          <ac:chgData name="nagilla sai prathyusha" userId="e400028db6d33ec5" providerId="LiveId" clId="{DDC4407A-AC9A-4A1D-A0FC-4979CFE15FE4}" dt="2022-03-29T10:10:24.323" v="237" actId="478"/>
          <ac:spMkLst>
            <pc:docMk/>
            <pc:sldMk cId="1974942735" sldId="394"/>
            <ac:spMk id="7" creationId="{608D1D4A-3ABF-47FD-9E9F-50C12B4A3A01}"/>
          </ac:spMkLst>
        </pc:spChg>
        <pc:spChg chg="del">
          <ac:chgData name="nagilla sai prathyusha" userId="e400028db6d33ec5" providerId="LiveId" clId="{DDC4407A-AC9A-4A1D-A0FC-4979CFE15FE4}" dt="2022-03-29T10:10:26.658" v="238" actId="478"/>
          <ac:spMkLst>
            <pc:docMk/>
            <pc:sldMk cId="1974942735" sldId="394"/>
            <ac:spMk id="8" creationId="{A0DB317D-4A72-44A9-B888-2974D6C16CFD}"/>
          </ac:spMkLst>
        </pc:spChg>
        <pc:spChg chg="del">
          <ac:chgData name="nagilla sai prathyusha" userId="e400028db6d33ec5" providerId="LiveId" clId="{DDC4407A-AC9A-4A1D-A0FC-4979CFE15FE4}" dt="2022-03-29T10:10:28.485" v="239" actId="478"/>
          <ac:spMkLst>
            <pc:docMk/>
            <pc:sldMk cId="1974942735" sldId="394"/>
            <ac:spMk id="9" creationId="{E2ACE18F-7572-4B57-B093-F422098CCA80}"/>
          </ac:spMkLst>
        </pc:spChg>
        <pc:spChg chg="add del mod">
          <ac:chgData name="nagilla sai prathyusha" userId="e400028db6d33ec5" providerId="LiveId" clId="{DDC4407A-AC9A-4A1D-A0FC-4979CFE15FE4}" dt="2022-03-29T10:09:14.922" v="198" actId="478"/>
          <ac:spMkLst>
            <pc:docMk/>
            <pc:sldMk cId="1974942735" sldId="394"/>
            <ac:spMk id="11" creationId="{2C2E9A24-7FA5-4CA6-8F38-310D8055A98E}"/>
          </ac:spMkLst>
        </pc:spChg>
        <pc:spChg chg="add del mod">
          <ac:chgData name="nagilla sai prathyusha" userId="e400028db6d33ec5" providerId="LiveId" clId="{DDC4407A-AC9A-4A1D-A0FC-4979CFE15FE4}" dt="2022-03-29T10:09:21.157" v="200" actId="478"/>
          <ac:spMkLst>
            <pc:docMk/>
            <pc:sldMk cId="1974942735" sldId="394"/>
            <ac:spMk id="13" creationId="{E6EA9013-5BA0-43E5-A264-810263C18F55}"/>
          </ac:spMkLst>
        </pc:spChg>
        <pc:spChg chg="add del mod">
          <ac:chgData name="nagilla sai prathyusha" userId="e400028db6d33ec5" providerId="LiveId" clId="{DDC4407A-AC9A-4A1D-A0FC-4979CFE15FE4}" dt="2022-03-29T10:09:27.673" v="202" actId="478"/>
          <ac:spMkLst>
            <pc:docMk/>
            <pc:sldMk cId="1974942735" sldId="394"/>
            <ac:spMk id="15" creationId="{9F8A22DB-6052-4000-98B8-ADCE5991396D}"/>
          </ac:spMkLst>
        </pc:spChg>
        <pc:spChg chg="add del mod">
          <ac:chgData name="nagilla sai prathyusha" userId="e400028db6d33ec5" providerId="LiveId" clId="{DDC4407A-AC9A-4A1D-A0FC-4979CFE15FE4}" dt="2022-03-29T10:09:32.258" v="204" actId="478"/>
          <ac:spMkLst>
            <pc:docMk/>
            <pc:sldMk cId="1974942735" sldId="394"/>
            <ac:spMk id="17" creationId="{C8A06FBB-E423-43EB-90F2-98AD9D279E05}"/>
          </ac:spMkLst>
        </pc:spChg>
        <pc:spChg chg="add mod">
          <ac:chgData name="nagilla sai prathyusha" userId="e400028db6d33ec5" providerId="LiveId" clId="{DDC4407A-AC9A-4A1D-A0FC-4979CFE15FE4}" dt="2022-03-29T11:36:32.319" v="1790" actId="1076"/>
          <ac:spMkLst>
            <pc:docMk/>
            <pc:sldMk cId="1974942735" sldId="394"/>
            <ac:spMk id="20" creationId="{50B1FC11-F8DE-4133-8EFD-AB2DBA99CF8F}"/>
          </ac:spMkLst>
        </pc:spChg>
        <pc:picChg chg="add mod">
          <ac:chgData name="nagilla sai prathyusha" userId="e400028db6d33ec5" providerId="LiveId" clId="{DDC4407A-AC9A-4A1D-A0FC-4979CFE15FE4}" dt="2022-03-29T10:10:39.017" v="242" actId="1076"/>
          <ac:picMkLst>
            <pc:docMk/>
            <pc:sldMk cId="1974942735" sldId="394"/>
            <ac:picMk id="18" creationId="{8F96395D-65C3-40C6-9D0D-9D64303C4B94}"/>
          </ac:picMkLst>
        </pc:picChg>
      </pc:sldChg>
      <pc:sldChg chg="addSp delSp modSp mod ord">
        <pc:chgData name="nagilla sai prathyusha" userId="e400028db6d33ec5" providerId="LiveId" clId="{DDC4407A-AC9A-4A1D-A0FC-4979CFE15FE4}" dt="2022-03-29T11:34:39.721" v="1777" actId="20577"/>
        <pc:sldMkLst>
          <pc:docMk/>
          <pc:sldMk cId="4093317005" sldId="396"/>
        </pc:sldMkLst>
        <pc:spChg chg="mod">
          <ac:chgData name="nagilla sai prathyusha" userId="e400028db6d33ec5" providerId="LiveId" clId="{DDC4407A-AC9A-4A1D-A0FC-4979CFE15FE4}" dt="2022-03-29T11:30:44.589" v="1734" actId="1076"/>
          <ac:spMkLst>
            <pc:docMk/>
            <pc:sldMk cId="4093317005" sldId="396"/>
            <ac:spMk id="2" creationId="{6D602820-7F02-4F5F-8933-C0B61CFA2E08}"/>
          </ac:spMkLst>
        </pc:spChg>
        <pc:spChg chg="del mod">
          <ac:chgData name="nagilla sai prathyusha" userId="e400028db6d33ec5" providerId="LiveId" clId="{DDC4407A-AC9A-4A1D-A0FC-4979CFE15FE4}" dt="2022-03-29T10:06:50.779" v="137" actId="478"/>
          <ac:spMkLst>
            <pc:docMk/>
            <pc:sldMk cId="4093317005" sldId="396"/>
            <ac:spMk id="4" creationId="{523A727A-BD22-42EE-9500-BBEF455DA5DE}"/>
          </ac:spMkLst>
        </pc:spChg>
        <pc:spChg chg="del">
          <ac:chgData name="nagilla sai prathyusha" userId="e400028db6d33ec5" providerId="LiveId" clId="{DDC4407A-AC9A-4A1D-A0FC-4979CFE15FE4}" dt="2022-03-29T10:06:52.907" v="138" actId="478"/>
          <ac:spMkLst>
            <pc:docMk/>
            <pc:sldMk cId="4093317005" sldId="396"/>
            <ac:spMk id="5" creationId="{D00329E9-36A4-4FA9-9FBD-412BCEF20954}"/>
          </ac:spMkLst>
        </pc:spChg>
        <pc:spChg chg="del">
          <ac:chgData name="nagilla sai prathyusha" userId="e400028db6d33ec5" providerId="LiveId" clId="{DDC4407A-AC9A-4A1D-A0FC-4979CFE15FE4}" dt="2022-03-29T10:06:58.433" v="139" actId="478"/>
          <ac:spMkLst>
            <pc:docMk/>
            <pc:sldMk cId="4093317005" sldId="396"/>
            <ac:spMk id="7" creationId="{F13D5288-11C4-425C-8C20-5E8A7E726773}"/>
          </ac:spMkLst>
        </pc:spChg>
        <pc:spChg chg="add del mod">
          <ac:chgData name="nagilla sai prathyusha" userId="e400028db6d33ec5" providerId="LiveId" clId="{DDC4407A-AC9A-4A1D-A0FC-4979CFE15FE4}" dt="2022-03-29T10:04:33.114" v="119" actId="478"/>
          <ac:spMkLst>
            <pc:docMk/>
            <pc:sldMk cId="4093317005" sldId="396"/>
            <ac:spMk id="8" creationId="{E97E3416-6069-4AE9-B86D-792597E5E871}"/>
          </ac:spMkLst>
        </pc:spChg>
        <pc:spChg chg="add del mod">
          <ac:chgData name="nagilla sai prathyusha" userId="e400028db6d33ec5" providerId="LiveId" clId="{DDC4407A-AC9A-4A1D-A0FC-4979CFE15FE4}" dt="2022-03-29T10:04:01.970" v="90"/>
          <ac:spMkLst>
            <pc:docMk/>
            <pc:sldMk cId="4093317005" sldId="396"/>
            <ac:spMk id="9" creationId="{BC85DD6A-E9E1-4335-A25C-9DC77C995D2A}"/>
          </ac:spMkLst>
        </pc:spChg>
        <pc:spChg chg="add mod">
          <ac:chgData name="nagilla sai prathyusha" userId="e400028db6d33ec5" providerId="LiveId" clId="{DDC4407A-AC9A-4A1D-A0FC-4979CFE15FE4}" dt="2022-03-29T11:34:26.387" v="1771" actId="1076"/>
          <ac:spMkLst>
            <pc:docMk/>
            <pc:sldMk cId="4093317005" sldId="396"/>
            <ac:spMk id="10" creationId="{11D4BDD7-EC6D-45E8-BE72-64B02C3E51A3}"/>
          </ac:spMkLst>
        </pc:spChg>
        <pc:spChg chg="add mod">
          <ac:chgData name="nagilla sai prathyusha" userId="e400028db6d33ec5" providerId="LiveId" clId="{DDC4407A-AC9A-4A1D-A0FC-4979CFE15FE4}" dt="2022-03-29T11:34:29.618" v="1772" actId="1076"/>
          <ac:spMkLst>
            <pc:docMk/>
            <pc:sldMk cId="4093317005" sldId="396"/>
            <ac:spMk id="13" creationId="{004A2DC5-CC67-4806-A447-C2A6DFC93305}"/>
          </ac:spMkLst>
        </pc:spChg>
        <pc:spChg chg="add mod">
          <ac:chgData name="nagilla sai prathyusha" userId="e400028db6d33ec5" providerId="LiveId" clId="{DDC4407A-AC9A-4A1D-A0FC-4979CFE15FE4}" dt="2022-03-29T11:34:39.721" v="1777" actId="20577"/>
          <ac:spMkLst>
            <pc:docMk/>
            <pc:sldMk cId="4093317005" sldId="396"/>
            <ac:spMk id="15" creationId="{30E98BD0-8B5A-4CF8-A0EF-724D9D327152}"/>
          </ac:spMkLst>
        </pc:spChg>
        <pc:graphicFrameChg chg="del">
          <ac:chgData name="nagilla sai prathyusha" userId="e400028db6d33ec5" providerId="LiveId" clId="{DDC4407A-AC9A-4A1D-A0FC-4979CFE15FE4}" dt="2022-03-29T10:02:57.606" v="46" actId="478"/>
          <ac:graphicFrameMkLst>
            <pc:docMk/>
            <pc:sldMk cId="4093317005" sldId="396"/>
            <ac:graphicFrameMk id="6" creationId="{90A56AC7-41E4-4507-BEB5-F6C58AC3CED4}"/>
          </ac:graphicFrameMkLst>
        </pc:graphicFrameChg>
        <pc:picChg chg="add mod">
          <ac:chgData name="nagilla sai prathyusha" userId="e400028db6d33ec5" providerId="LiveId" clId="{DDC4407A-AC9A-4A1D-A0FC-4979CFE15FE4}" dt="2022-03-29T10:11:21.810" v="252" actId="1076"/>
          <ac:picMkLst>
            <pc:docMk/>
            <pc:sldMk cId="4093317005" sldId="396"/>
            <ac:picMk id="11" creationId="{23392506-CBE3-4D67-B19A-C1B36193B1D1}"/>
          </ac:picMkLst>
        </pc:picChg>
      </pc:sldChg>
      <pc:sldChg chg="addSp delSp modSp mod ord">
        <pc:chgData name="nagilla sai prathyusha" userId="e400028db6d33ec5" providerId="LiveId" clId="{DDC4407A-AC9A-4A1D-A0FC-4979CFE15FE4}" dt="2022-03-29T11:27:31.676" v="1721" actId="1076"/>
        <pc:sldMkLst>
          <pc:docMk/>
          <pc:sldMk cId="1497105360" sldId="397"/>
        </pc:sldMkLst>
        <pc:spChg chg="mod">
          <ac:chgData name="nagilla sai prathyusha" userId="e400028db6d33ec5" providerId="LiveId" clId="{DDC4407A-AC9A-4A1D-A0FC-4979CFE15FE4}" dt="2022-03-29T11:27:31.676" v="1721" actId="1076"/>
          <ac:spMkLst>
            <pc:docMk/>
            <pc:sldMk cId="1497105360" sldId="397"/>
            <ac:spMk id="2" creationId="{6D602820-7F02-4F5F-8933-C0B61CFA2E08}"/>
          </ac:spMkLst>
        </pc:spChg>
        <pc:spChg chg="add mod">
          <ac:chgData name="nagilla sai prathyusha" userId="e400028db6d33ec5" providerId="LiveId" clId="{DDC4407A-AC9A-4A1D-A0FC-4979CFE15FE4}" dt="2022-03-29T11:27:22.767" v="1719" actId="1076"/>
          <ac:spMkLst>
            <pc:docMk/>
            <pc:sldMk cId="1497105360" sldId="397"/>
            <ac:spMk id="4" creationId="{7D02A8B7-0FDC-4E37-BDEB-330DA8D126AC}"/>
          </ac:spMkLst>
        </pc:spChg>
        <pc:spChg chg="del">
          <ac:chgData name="nagilla sai prathyusha" userId="e400028db6d33ec5" providerId="LiveId" clId="{DDC4407A-AC9A-4A1D-A0FC-4979CFE15FE4}" dt="2022-03-29T10:06:37.612" v="133" actId="478"/>
          <ac:spMkLst>
            <pc:docMk/>
            <pc:sldMk cId="1497105360" sldId="397"/>
            <ac:spMk id="12" creationId="{A341B71E-5290-4693-8035-44F1D53070AF}"/>
          </ac:spMkLst>
        </pc:spChg>
        <pc:spChg chg="del">
          <ac:chgData name="nagilla sai prathyusha" userId="e400028db6d33ec5" providerId="LiveId" clId="{DDC4407A-AC9A-4A1D-A0FC-4979CFE15FE4}" dt="2022-03-29T10:06:40.187" v="134" actId="478"/>
          <ac:spMkLst>
            <pc:docMk/>
            <pc:sldMk cId="1497105360" sldId="397"/>
            <ac:spMk id="13" creationId="{81FCE4EA-92D0-4D04-BA86-2FFFEC99A0AE}"/>
          </ac:spMkLst>
        </pc:spChg>
        <pc:spChg chg="del">
          <ac:chgData name="nagilla sai prathyusha" userId="e400028db6d33ec5" providerId="LiveId" clId="{DDC4407A-AC9A-4A1D-A0FC-4979CFE15FE4}" dt="2022-03-29T10:06:44.358" v="135" actId="478"/>
          <ac:spMkLst>
            <pc:docMk/>
            <pc:sldMk cId="1497105360" sldId="397"/>
            <ac:spMk id="14" creationId="{7D2D9DB8-6AAC-452C-8711-DA2E869FD12D}"/>
          </ac:spMkLst>
        </pc:spChg>
        <pc:graphicFrameChg chg="del modGraphic">
          <ac:chgData name="nagilla sai prathyusha" userId="e400028db6d33ec5" providerId="LiveId" clId="{DDC4407A-AC9A-4A1D-A0FC-4979CFE15FE4}" dt="2022-03-29T08:06:23.694" v="14" actId="478"/>
          <ac:graphicFrameMkLst>
            <pc:docMk/>
            <pc:sldMk cId="1497105360" sldId="397"/>
            <ac:graphicFrameMk id="5" creationId="{AD665292-15E4-4939-934A-CC4A96DDC369}"/>
          </ac:graphicFrameMkLst>
        </pc:graphicFrameChg>
      </pc:sldChg>
      <pc:sldChg chg="modSp mod">
        <pc:chgData name="nagilla sai prathyusha" userId="e400028db6d33ec5" providerId="LiveId" clId="{DDC4407A-AC9A-4A1D-A0FC-4979CFE15FE4}" dt="2022-03-29T11:37:05.243" v="1798" actId="14100"/>
        <pc:sldMkLst>
          <pc:docMk/>
          <pc:sldMk cId="2074766540" sldId="401"/>
        </pc:sldMkLst>
        <pc:spChg chg="mod">
          <ac:chgData name="nagilla sai prathyusha" userId="e400028db6d33ec5" providerId="LiveId" clId="{DDC4407A-AC9A-4A1D-A0FC-4979CFE15FE4}" dt="2022-03-29T11:27:50.261" v="1723" actId="114"/>
          <ac:spMkLst>
            <pc:docMk/>
            <pc:sldMk cId="2074766540" sldId="401"/>
            <ac:spMk id="2" creationId="{B138CF5B-E8DE-48F3-9581-51BBEC47AE73}"/>
          </ac:spMkLst>
        </pc:spChg>
        <pc:spChg chg="mod">
          <ac:chgData name="nagilla sai prathyusha" userId="e400028db6d33ec5" providerId="LiveId" clId="{DDC4407A-AC9A-4A1D-A0FC-4979CFE15FE4}" dt="2022-03-29T11:37:05.243" v="1798" actId="14100"/>
          <ac:spMkLst>
            <pc:docMk/>
            <pc:sldMk cId="2074766540" sldId="401"/>
            <ac:spMk id="3" creationId="{EF5D29EF-CFED-41EF-9138-BE844655F339}"/>
          </ac:spMkLst>
        </pc:spChg>
      </pc:sldChg>
      <pc:sldChg chg="del">
        <pc:chgData name="nagilla sai prathyusha" userId="e400028db6d33ec5" providerId="LiveId" clId="{DDC4407A-AC9A-4A1D-A0FC-4979CFE15FE4}" dt="2022-03-29T11:10:35.676" v="1479" actId="47"/>
        <pc:sldMkLst>
          <pc:docMk/>
          <pc:sldMk cId="2849151971" sldId="402"/>
        </pc:sldMkLst>
      </pc:sldChg>
      <pc:sldChg chg="addSp delSp modSp mod">
        <pc:chgData name="nagilla sai prathyusha" userId="e400028db6d33ec5" providerId="LiveId" clId="{DDC4407A-AC9A-4A1D-A0FC-4979CFE15FE4}" dt="2022-03-29T10:51:44.960" v="1048" actId="114"/>
        <pc:sldMkLst>
          <pc:docMk/>
          <pc:sldMk cId="1912948986" sldId="403"/>
        </pc:sldMkLst>
        <pc:spChg chg="add del mod">
          <ac:chgData name="nagilla sai prathyusha" userId="e400028db6d33ec5" providerId="LiveId" clId="{DDC4407A-AC9A-4A1D-A0FC-4979CFE15FE4}" dt="2022-03-29T10:12:16.542" v="257" actId="478"/>
          <ac:spMkLst>
            <pc:docMk/>
            <pc:sldMk cId="1912948986" sldId="403"/>
            <ac:spMk id="3" creationId="{61A06590-023E-4823-AA85-5797A38D6F89}"/>
          </ac:spMkLst>
        </pc:spChg>
        <pc:spChg chg="del">
          <ac:chgData name="nagilla sai prathyusha" userId="e400028db6d33ec5" providerId="LiveId" clId="{DDC4407A-AC9A-4A1D-A0FC-4979CFE15FE4}" dt="2022-03-29T10:12:14.642" v="256" actId="478"/>
          <ac:spMkLst>
            <pc:docMk/>
            <pc:sldMk cId="1912948986" sldId="403"/>
            <ac:spMk id="4" creationId="{65A85D8F-96DF-414F-96F0-8F01B9758670}"/>
          </ac:spMkLst>
        </pc:spChg>
        <pc:spChg chg="del">
          <ac:chgData name="nagilla sai prathyusha" userId="e400028db6d33ec5" providerId="LiveId" clId="{DDC4407A-AC9A-4A1D-A0FC-4979CFE15FE4}" dt="2022-03-29T10:12:19.171" v="258" actId="478"/>
          <ac:spMkLst>
            <pc:docMk/>
            <pc:sldMk cId="1912948986" sldId="403"/>
            <ac:spMk id="5" creationId="{07F79409-2936-4FDC-BF6F-45FC9FDA836A}"/>
          </ac:spMkLst>
        </pc:spChg>
        <pc:spChg chg="add del mod">
          <ac:chgData name="nagilla sai prathyusha" userId="e400028db6d33ec5" providerId="LiveId" clId="{DDC4407A-AC9A-4A1D-A0FC-4979CFE15FE4}" dt="2022-03-29T10:12:20.045" v="259" actId="478"/>
          <ac:spMkLst>
            <pc:docMk/>
            <pc:sldMk cId="1912948986" sldId="403"/>
            <ac:spMk id="7" creationId="{DC79E5FA-FC88-4399-BF03-D1332EFFF77C}"/>
          </ac:spMkLst>
        </pc:spChg>
        <pc:spChg chg="add del mod">
          <ac:chgData name="nagilla sai prathyusha" userId="e400028db6d33ec5" providerId="LiveId" clId="{DDC4407A-AC9A-4A1D-A0FC-4979CFE15FE4}" dt="2022-03-29T10:21:35.701" v="463" actId="478"/>
          <ac:spMkLst>
            <pc:docMk/>
            <pc:sldMk cId="1912948986" sldId="403"/>
            <ac:spMk id="9" creationId="{BBC313F6-4708-4644-B816-09F07B882839}"/>
          </ac:spMkLst>
        </pc:spChg>
        <pc:spChg chg="add del mod">
          <ac:chgData name="nagilla sai prathyusha" userId="e400028db6d33ec5" providerId="LiveId" clId="{DDC4407A-AC9A-4A1D-A0FC-4979CFE15FE4}" dt="2022-03-29T10:21:40.053" v="465" actId="478"/>
          <ac:spMkLst>
            <pc:docMk/>
            <pc:sldMk cId="1912948986" sldId="403"/>
            <ac:spMk id="12" creationId="{FCCA7659-27B5-4DDF-9609-CD26D2301DE6}"/>
          </ac:spMkLst>
        </pc:spChg>
        <pc:spChg chg="add del mod">
          <ac:chgData name="nagilla sai prathyusha" userId="e400028db6d33ec5" providerId="LiveId" clId="{DDC4407A-AC9A-4A1D-A0FC-4979CFE15FE4}" dt="2022-03-29T10:21:41.876" v="467" actId="478"/>
          <ac:spMkLst>
            <pc:docMk/>
            <pc:sldMk cId="1912948986" sldId="403"/>
            <ac:spMk id="16" creationId="{5B00664B-F035-4EEF-BE37-22F723634BD3}"/>
          </ac:spMkLst>
        </pc:spChg>
        <pc:spChg chg="add del mod">
          <ac:chgData name="nagilla sai prathyusha" userId="e400028db6d33ec5" providerId="LiveId" clId="{DDC4407A-AC9A-4A1D-A0FC-4979CFE15FE4}" dt="2022-03-29T10:21:43.851" v="469" actId="478"/>
          <ac:spMkLst>
            <pc:docMk/>
            <pc:sldMk cId="1912948986" sldId="403"/>
            <ac:spMk id="19" creationId="{F533EDCB-78C1-487E-AEB9-F1B2BCEA5DBE}"/>
          </ac:spMkLst>
        </pc:spChg>
        <pc:spChg chg="del">
          <ac:chgData name="nagilla sai prathyusha" userId="e400028db6d33ec5" providerId="LiveId" clId="{DDC4407A-AC9A-4A1D-A0FC-4979CFE15FE4}" dt="2022-03-29T10:24:24.077" v="474" actId="478"/>
          <ac:spMkLst>
            <pc:docMk/>
            <pc:sldMk cId="1912948986" sldId="403"/>
            <ac:spMk id="26" creationId="{0E469817-940E-4A7E-82D2-9FC9B4D3AA33}"/>
          </ac:spMkLst>
        </pc:spChg>
        <pc:spChg chg="add mod">
          <ac:chgData name="nagilla sai prathyusha" userId="e400028db6d33ec5" providerId="LiveId" clId="{DDC4407A-AC9A-4A1D-A0FC-4979CFE15FE4}" dt="2022-03-29T10:51:34.171" v="1045" actId="114"/>
          <ac:spMkLst>
            <pc:docMk/>
            <pc:sldMk cId="1912948986" sldId="403"/>
            <ac:spMk id="27" creationId="{DB893C80-1AA2-416D-B672-5BC2C939DF6E}"/>
          </ac:spMkLst>
        </pc:spChg>
        <pc:spChg chg="add mod">
          <ac:chgData name="nagilla sai prathyusha" userId="e400028db6d33ec5" providerId="LiveId" clId="{DDC4407A-AC9A-4A1D-A0FC-4979CFE15FE4}" dt="2022-03-29T10:51:38.886" v="1046" actId="114"/>
          <ac:spMkLst>
            <pc:docMk/>
            <pc:sldMk cId="1912948986" sldId="403"/>
            <ac:spMk id="28" creationId="{A7CB8F42-BED5-49FD-9C56-3623521C1F37}"/>
          </ac:spMkLst>
        </pc:spChg>
        <pc:spChg chg="add mod">
          <ac:chgData name="nagilla sai prathyusha" userId="e400028db6d33ec5" providerId="LiveId" clId="{DDC4407A-AC9A-4A1D-A0FC-4979CFE15FE4}" dt="2022-03-29T10:51:41.822" v="1047" actId="114"/>
          <ac:spMkLst>
            <pc:docMk/>
            <pc:sldMk cId="1912948986" sldId="403"/>
            <ac:spMk id="29" creationId="{E92DB96A-D531-4B78-826F-9EACB89DB7C8}"/>
          </ac:spMkLst>
        </pc:spChg>
        <pc:spChg chg="add mod">
          <ac:chgData name="nagilla sai prathyusha" userId="e400028db6d33ec5" providerId="LiveId" clId="{DDC4407A-AC9A-4A1D-A0FC-4979CFE15FE4}" dt="2022-03-29T10:51:44.960" v="1048" actId="114"/>
          <ac:spMkLst>
            <pc:docMk/>
            <pc:sldMk cId="1912948986" sldId="403"/>
            <ac:spMk id="30" creationId="{569D4591-4A48-4D0C-A712-15008B61740B}"/>
          </ac:spMkLst>
        </pc:spChg>
        <pc:picChg chg="del">
          <ac:chgData name="nagilla sai prathyusha" userId="e400028db6d33ec5" providerId="LiveId" clId="{DDC4407A-AC9A-4A1D-A0FC-4979CFE15FE4}" dt="2022-03-29T10:21:34.831" v="462" actId="478"/>
          <ac:picMkLst>
            <pc:docMk/>
            <pc:sldMk cId="1912948986" sldId="403"/>
            <ac:picMk id="11" creationId="{86865FD9-DFA3-490C-B372-0EDD4BED9C59}"/>
          </ac:picMkLst>
        </pc:picChg>
        <pc:picChg chg="del">
          <ac:chgData name="nagilla sai prathyusha" userId="e400028db6d33ec5" providerId="LiveId" clId="{DDC4407A-AC9A-4A1D-A0FC-4979CFE15FE4}" dt="2022-03-29T10:21:36.497" v="464" actId="478"/>
          <ac:picMkLst>
            <pc:docMk/>
            <pc:sldMk cId="1912948986" sldId="403"/>
            <ac:picMk id="13" creationId="{55CEEF7E-98C5-40BC-941B-88FA9196B7B7}"/>
          </ac:picMkLst>
        </pc:picChg>
        <pc:picChg chg="del">
          <ac:chgData name="nagilla sai prathyusha" userId="e400028db6d33ec5" providerId="LiveId" clId="{DDC4407A-AC9A-4A1D-A0FC-4979CFE15FE4}" dt="2022-03-29T10:21:41.151" v="466" actId="478"/>
          <ac:picMkLst>
            <pc:docMk/>
            <pc:sldMk cId="1912948986" sldId="403"/>
            <ac:picMk id="15" creationId="{949D770F-0604-41BE-87F0-65B08CC353C6}"/>
          </ac:picMkLst>
        </pc:picChg>
        <pc:picChg chg="del">
          <ac:chgData name="nagilla sai prathyusha" userId="e400028db6d33ec5" providerId="LiveId" clId="{DDC4407A-AC9A-4A1D-A0FC-4979CFE15FE4}" dt="2022-03-29T10:21:42.675" v="468" actId="478"/>
          <ac:picMkLst>
            <pc:docMk/>
            <pc:sldMk cId="1912948986" sldId="403"/>
            <ac:picMk id="17" creationId="{B9BCE927-4F46-4797-9BD3-B816E2B4CEA5}"/>
          </ac:picMkLst>
        </pc:picChg>
        <pc:picChg chg="add mod modCrop">
          <ac:chgData name="nagilla sai prathyusha" userId="e400028db6d33ec5" providerId="LiveId" clId="{DDC4407A-AC9A-4A1D-A0FC-4979CFE15FE4}" dt="2022-03-29T10:25:28.785" v="485" actId="1076"/>
          <ac:picMkLst>
            <pc:docMk/>
            <pc:sldMk cId="1912948986" sldId="403"/>
            <ac:picMk id="21" creationId="{98893FF7-B889-4A62-82E6-7A99E8AD5985}"/>
          </ac:picMkLst>
        </pc:picChg>
        <pc:picChg chg="add mod">
          <ac:chgData name="nagilla sai prathyusha" userId="e400028db6d33ec5" providerId="LiveId" clId="{DDC4407A-AC9A-4A1D-A0FC-4979CFE15FE4}" dt="2022-03-29T10:25:01.928" v="481" actId="1076"/>
          <ac:picMkLst>
            <pc:docMk/>
            <pc:sldMk cId="1912948986" sldId="403"/>
            <ac:picMk id="22" creationId="{A1EB5B9B-AC4E-4F66-BE1D-BC3A76C159DC}"/>
          </ac:picMkLst>
        </pc:picChg>
        <pc:picChg chg="add mod">
          <ac:chgData name="nagilla sai prathyusha" userId="e400028db6d33ec5" providerId="LiveId" clId="{DDC4407A-AC9A-4A1D-A0FC-4979CFE15FE4}" dt="2022-03-29T10:25:37.412" v="487" actId="1076"/>
          <ac:picMkLst>
            <pc:docMk/>
            <pc:sldMk cId="1912948986" sldId="403"/>
            <ac:picMk id="23" creationId="{BEBE1205-2AFD-4C3A-B054-BEA228D25FA3}"/>
          </ac:picMkLst>
        </pc:picChg>
        <pc:picChg chg="add mod modCrop">
          <ac:chgData name="nagilla sai prathyusha" userId="e400028db6d33ec5" providerId="LiveId" clId="{DDC4407A-AC9A-4A1D-A0FC-4979CFE15FE4}" dt="2022-03-29T10:27:07.804" v="494" actId="14100"/>
          <ac:picMkLst>
            <pc:docMk/>
            <pc:sldMk cId="1912948986" sldId="403"/>
            <ac:picMk id="25" creationId="{100B7451-A734-4106-B7E9-740EA4B2BCD1}"/>
          </ac:picMkLst>
        </pc:picChg>
      </pc:sldChg>
      <pc:sldChg chg="addSp delSp modSp del mod">
        <pc:chgData name="nagilla sai prathyusha" userId="e400028db6d33ec5" providerId="LiveId" clId="{DDC4407A-AC9A-4A1D-A0FC-4979CFE15FE4}" dt="2022-03-29T11:10:38.802" v="1480" actId="47"/>
        <pc:sldMkLst>
          <pc:docMk/>
          <pc:sldMk cId="1633727740" sldId="404"/>
        </pc:sldMkLst>
        <pc:spChg chg="add del mod">
          <ac:chgData name="nagilla sai prathyusha" userId="e400028db6d33ec5" providerId="LiveId" clId="{DDC4407A-AC9A-4A1D-A0FC-4979CFE15FE4}" dt="2022-03-29T10:13:00.031" v="265" actId="478"/>
          <ac:spMkLst>
            <pc:docMk/>
            <pc:sldMk cId="1633727740" sldId="404"/>
            <ac:spMk id="3" creationId="{906A9D65-07B4-4253-9F6C-6E5F558E9C91}"/>
          </ac:spMkLst>
        </pc:spChg>
        <pc:picChg chg="mod">
          <ac:chgData name="nagilla sai prathyusha" userId="e400028db6d33ec5" providerId="LiveId" clId="{DDC4407A-AC9A-4A1D-A0FC-4979CFE15FE4}" dt="2022-03-29T10:12:58.452" v="263" actId="1076"/>
          <ac:picMkLst>
            <pc:docMk/>
            <pc:sldMk cId="1633727740" sldId="404"/>
            <ac:picMk id="7" creationId="{2E3A6B9C-61DE-478A-BBBB-7765E56378A3}"/>
          </ac:picMkLst>
        </pc:picChg>
        <pc:picChg chg="add del">
          <ac:chgData name="nagilla sai prathyusha" userId="e400028db6d33ec5" providerId="LiveId" clId="{DDC4407A-AC9A-4A1D-A0FC-4979CFE15FE4}" dt="2022-03-29T10:13:00.031" v="265" actId="478"/>
          <ac:picMkLst>
            <pc:docMk/>
            <pc:sldMk cId="1633727740" sldId="404"/>
            <ac:picMk id="9" creationId="{62E8AA20-DC84-4901-B726-97173C509248}"/>
          </ac:picMkLst>
        </pc:picChg>
      </pc:sldChg>
      <pc:sldChg chg="delSp modSp del mod">
        <pc:chgData name="nagilla sai prathyusha" userId="e400028db6d33ec5" providerId="LiveId" clId="{DDC4407A-AC9A-4A1D-A0FC-4979CFE15FE4}" dt="2022-03-29T11:10:40.088" v="1481" actId="47"/>
        <pc:sldMkLst>
          <pc:docMk/>
          <pc:sldMk cId="3079534048" sldId="405"/>
        </pc:sldMkLst>
        <pc:spChg chg="del">
          <ac:chgData name="nagilla sai prathyusha" userId="e400028db6d33ec5" providerId="LiveId" clId="{DDC4407A-AC9A-4A1D-A0FC-4979CFE15FE4}" dt="2022-03-29T08:06:47.991" v="18" actId="478"/>
          <ac:spMkLst>
            <pc:docMk/>
            <pc:sldMk cId="3079534048" sldId="405"/>
            <ac:spMk id="4" creationId="{43E96533-0ABC-43CF-A178-990FE4A0AE10}"/>
          </ac:spMkLst>
        </pc:spChg>
        <pc:spChg chg="del mod">
          <ac:chgData name="nagilla sai prathyusha" userId="e400028db6d33ec5" providerId="LiveId" clId="{DDC4407A-AC9A-4A1D-A0FC-4979CFE15FE4}" dt="2022-03-29T08:06:41.715" v="16" actId="478"/>
          <ac:spMkLst>
            <pc:docMk/>
            <pc:sldMk cId="3079534048" sldId="405"/>
            <ac:spMk id="5" creationId="{5D109D7B-C32A-4E78-8DDF-03685549555D}"/>
          </ac:spMkLst>
        </pc:spChg>
        <pc:spChg chg="del">
          <ac:chgData name="nagilla sai prathyusha" userId="e400028db6d33ec5" providerId="LiveId" clId="{DDC4407A-AC9A-4A1D-A0FC-4979CFE15FE4}" dt="2022-03-29T08:06:45.227" v="17" actId="478"/>
          <ac:spMkLst>
            <pc:docMk/>
            <pc:sldMk cId="3079534048" sldId="405"/>
            <ac:spMk id="6" creationId="{ABC57B06-3F43-4092-8AB5-0AC06017930A}"/>
          </ac:spMkLst>
        </pc:spChg>
      </pc:sldChg>
      <pc:sldChg chg="addSp delSp modSp mod ord">
        <pc:chgData name="nagilla sai prathyusha" userId="e400028db6d33ec5" providerId="LiveId" clId="{DDC4407A-AC9A-4A1D-A0FC-4979CFE15FE4}" dt="2022-03-29T10:51:26.582" v="1044" actId="1076"/>
        <pc:sldMkLst>
          <pc:docMk/>
          <pc:sldMk cId="3937857121" sldId="406"/>
        </pc:sldMkLst>
        <pc:spChg chg="add del mod">
          <ac:chgData name="nagilla sai prathyusha" userId="e400028db6d33ec5" providerId="LiveId" clId="{DDC4407A-AC9A-4A1D-A0FC-4979CFE15FE4}" dt="2022-03-29T10:13:14.568" v="267" actId="478"/>
          <ac:spMkLst>
            <pc:docMk/>
            <pc:sldMk cId="3937857121" sldId="406"/>
            <ac:spMk id="3" creationId="{27978BDF-D2B8-41B1-8A7E-2DC2E5307C11}"/>
          </ac:spMkLst>
        </pc:spChg>
        <pc:spChg chg="add del mod">
          <ac:chgData name="nagilla sai prathyusha" userId="e400028db6d33ec5" providerId="LiveId" clId="{DDC4407A-AC9A-4A1D-A0FC-4979CFE15FE4}" dt="2022-03-29T10:13:21.577" v="269" actId="478"/>
          <ac:spMkLst>
            <pc:docMk/>
            <pc:sldMk cId="3937857121" sldId="406"/>
            <ac:spMk id="5" creationId="{80CC6603-0004-4ED4-8064-AA4A08C914D4}"/>
          </ac:spMkLst>
        </pc:spChg>
        <pc:spChg chg="mod">
          <ac:chgData name="nagilla sai prathyusha" userId="e400028db6d33ec5" providerId="LiveId" clId="{DDC4407A-AC9A-4A1D-A0FC-4979CFE15FE4}" dt="2022-03-29T10:50:59.547" v="1033" actId="1076"/>
          <ac:spMkLst>
            <pc:docMk/>
            <pc:sldMk cId="3937857121" sldId="406"/>
            <ac:spMk id="7" creationId="{D729CCBC-5442-4C93-B800-2D4D325D32E4}"/>
          </ac:spMkLst>
        </pc:spChg>
        <pc:spChg chg="del">
          <ac:chgData name="nagilla sai prathyusha" userId="e400028db6d33ec5" providerId="LiveId" clId="{DDC4407A-AC9A-4A1D-A0FC-4979CFE15FE4}" dt="2022-03-29T10:13:23.797" v="270" actId="478"/>
          <ac:spMkLst>
            <pc:docMk/>
            <pc:sldMk cId="3937857121" sldId="406"/>
            <ac:spMk id="8" creationId="{2EE63CD2-A142-4385-BA8D-E3DBBDE8F767}"/>
          </ac:spMkLst>
        </pc:spChg>
        <pc:spChg chg="del">
          <ac:chgData name="nagilla sai prathyusha" userId="e400028db6d33ec5" providerId="LiveId" clId="{DDC4407A-AC9A-4A1D-A0FC-4979CFE15FE4}" dt="2022-03-29T10:13:29.094" v="272" actId="478"/>
          <ac:spMkLst>
            <pc:docMk/>
            <pc:sldMk cId="3937857121" sldId="406"/>
            <ac:spMk id="9" creationId="{AE125039-668E-48DA-9309-5CE680A10283}"/>
          </ac:spMkLst>
        </pc:spChg>
        <pc:spChg chg="del">
          <ac:chgData name="nagilla sai prathyusha" userId="e400028db6d33ec5" providerId="LiveId" clId="{DDC4407A-AC9A-4A1D-A0FC-4979CFE15FE4}" dt="2022-03-29T10:15:29.014" v="300" actId="478"/>
          <ac:spMkLst>
            <pc:docMk/>
            <pc:sldMk cId="3937857121" sldId="406"/>
            <ac:spMk id="10" creationId="{75C011A9-D736-4438-9BB5-F81789CA47D6}"/>
          </ac:spMkLst>
        </pc:spChg>
        <pc:spChg chg="del">
          <ac:chgData name="nagilla sai prathyusha" userId="e400028db6d33ec5" providerId="LiveId" clId="{DDC4407A-AC9A-4A1D-A0FC-4979CFE15FE4}" dt="2022-03-29T10:15:32.656" v="302" actId="478"/>
          <ac:spMkLst>
            <pc:docMk/>
            <pc:sldMk cId="3937857121" sldId="406"/>
            <ac:spMk id="11" creationId="{CCD9E0BE-D9B0-4FA4-8710-29A746F26E13}"/>
          </ac:spMkLst>
        </pc:spChg>
        <pc:spChg chg="del">
          <ac:chgData name="nagilla sai prathyusha" userId="e400028db6d33ec5" providerId="LiveId" clId="{DDC4407A-AC9A-4A1D-A0FC-4979CFE15FE4}" dt="2022-03-29T10:15:16.161" v="292" actId="478"/>
          <ac:spMkLst>
            <pc:docMk/>
            <pc:sldMk cId="3937857121" sldId="406"/>
            <ac:spMk id="12" creationId="{F088A138-11AC-4A09-ABC8-8DA1BF3A3C23}"/>
          </ac:spMkLst>
        </pc:spChg>
        <pc:spChg chg="del">
          <ac:chgData name="nagilla sai prathyusha" userId="e400028db6d33ec5" providerId="LiveId" clId="{DDC4407A-AC9A-4A1D-A0FC-4979CFE15FE4}" dt="2022-03-29T10:15:20.230" v="294" actId="478"/>
          <ac:spMkLst>
            <pc:docMk/>
            <pc:sldMk cId="3937857121" sldId="406"/>
            <ac:spMk id="13" creationId="{DB4E687A-B817-41CB-B281-3E191D03FA7C}"/>
          </ac:spMkLst>
        </pc:spChg>
        <pc:spChg chg="del">
          <ac:chgData name="nagilla sai prathyusha" userId="e400028db6d33ec5" providerId="LiveId" clId="{DDC4407A-AC9A-4A1D-A0FC-4979CFE15FE4}" dt="2022-03-29T10:15:10.595" v="288" actId="478"/>
          <ac:spMkLst>
            <pc:docMk/>
            <pc:sldMk cId="3937857121" sldId="406"/>
            <ac:spMk id="14" creationId="{BE8B7117-A519-4B56-9893-9D8BE5520B8E}"/>
          </ac:spMkLst>
        </pc:spChg>
        <pc:spChg chg="del">
          <ac:chgData name="nagilla sai prathyusha" userId="e400028db6d33ec5" providerId="LiveId" clId="{DDC4407A-AC9A-4A1D-A0FC-4979CFE15FE4}" dt="2022-03-29T10:15:13.360" v="290" actId="478"/>
          <ac:spMkLst>
            <pc:docMk/>
            <pc:sldMk cId="3937857121" sldId="406"/>
            <ac:spMk id="15" creationId="{C15C2B3A-7767-4BAD-843D-060598064B66}"/>
          </ac:spMkLst>
        </pc:spChg>
        <pc:spChg chg="del">
          <ac:chgData name="nagilla sai prathyusha" userId="e400028db6d33ec5" providerId="LiveId" clId="{DDC4407A-AC9A-4A1D-A0FC-4979CFE15FE4}" dt="2022-03-29T10:13:36.237" v="274" actId="478"/>
          <ac:spMkLst>
            <pc:docMk/>
            <pc:sldMk cId="3937857121" sldId="406"/>
            <ac:spMk id="16" creationId="{A414389E-EAD9-4B6E-9B85-1F6843AC6CB7}"/>
          </ac:spMkLst>
        </pc:spChg>
        <pc:spChg chg="del">
          <ac:chgData name="nagilla sai prathyusha" userId="e400028db6d33ec5" providerId="LiveId" clId="{DDC4407A-AC9A-4A1D-A0FC-4979CFE15FE4}" dt="2022-03-29T10:13:41.496" v="276" actId="478"/>
          <ac:spMkLst>
            <pc:docMk/>
            <pc:sldMk cId="3937857121" sldId="406"/>
            <ac:spMk id="17" creationId="{60049D3B-4850-4D95-B946-4AFE0126F22F}"/>
          </ac:spMkLst>
        </pc:spChg>
        <pc:spChg chg="add del mod">
          <ac:chgData name="nagilla sai prathyusha" userId="e400028db6d33ec5" providerId="LiveId" clId="{DDC4407A-AC9A-4A1D-A0FC-4979CFE15FE4}" dt="2022-03-29T10:13:26.698" v="271" actId="478"/>
          <ac:spMkLst>
            <pc:docMk/>
            <pc:sldMk cId="3937857121" sldId="406"/>
            <ac:spMk id="18" creationId="{85C44A55-CCC4-41B4-B4BB-1ED23800CCBD}"/>
          </ac:spMkLst>
        </pc:spChg>
        <pc:spChg chg="add del mod">
          <ac:chgData name="nagilla sai prathyusha" userId="e400028db6d33ec5" providerId="LiveId" clId="{DDC4407A-AC9A-4A1D-A0FC-4979CFE15FE4}" dt="2022-03-29T10:13:32.943" v="273" actId="478"/>
          <ac:spMkLst>
            <pc:docMk/>
            <pc:sldMk cId="3937857121" sldId="406"/>
            <ac:spMk id="20" creationId="{C33F4F10-B283-4025-A6A2-797A2429FE68}"/>
          </ac:spMkLst>
        </pc:spChg>
        <pc:spChg chg="add del mod">
          <ac:chgData name="nagilla sai prathyusha" userId="e400028db6d33ec5" providerId="LiveId" clId="{DDC4407A-AC9A-4A1D-A0FC-4979CFE15FE4}" dt="2022-03-29T10:13:37.467" v="275" actId="478"/>
          <ac:spMkLst>
            <pc:docMk/>
            <pc:sldMk cId="3937857121" sldId="406"/>
            <ac:spMk id="24" creationId="{A29C90B8-6F23-4619-BB93-4333C8FE34FB}"/>
          </ac:spMkLst>
        </pc:spChg>
        <pc:spChg chg="add del mod">
          <ac:chgData name="nagilla sai prathyusha" userId="e400028db6d33ec5" providerId="LiveId" clId="{DDC4407A-AC9A-4A1D-A0FC-4979CFE15FE4}" dt="2022-03-29T10:13:42.706" v="277" actId="478"/>
          <ac:spMkLst>
            <pc:docMk/>
            <pc:sldMk cId="3937857121" sldId="406"/>
            <ac:spMk id="28" creationId="{4B869FF9-29A7-4022-92E3-B70CF9E8D7E2}"/>
          </ac:spMkLst>
        </pc:spChg>
        <pc:spChg chg="del">
          <ac:chgData name="nagilla sai prathyusha" userId="e400028db6d33ec5" providerId="LiveId" clId="{DDC4407A-AC9A-4A1D-A0FC-4979CFE15FE4}" dt="2022-03-29T10:15:40.249" v="306" actId="478"/>
          <ac:spMkLst>
            <pc:docMk/>
            <pc:sldMk cId="3937857121" sldId="406"/>
            <ac:spMk id="30" creationId="{F66896BE-3509-49D5-A28D-97859D7434FE}"/>
          </ac:spMkLst>
        </pc:spChg>
        <pc:spChg chg="del">
          <ac:chgData name="nagilla sai prathyusha" userId="e400028db6d33ec5" providerId="LiveId" clId="{DDC4407A-AC9A-4A1D-A0FC-4979CFE15FE4}" dt="2022-03-29T10:15:36.065" v="304" actId="478"/>
          <ac:spMkLst>
            <pc:docMk/>
            <pc:sldMk cId="3937857121" sldId="406"/>
            <ac:spMk id="31" creationId="{72FA7226-D67B-432B-A25E-F3656C32D1CD}"/>
          </ac:spMkLst>
        </pc:spChg>
        <pc:spChg chg="del">
          <ac:chgData name="nagilla sai prathyusha" userId="e400028db6d33ec5" providerId="LiveId" clId="{DDC4407A-AC9A-4A1D-A0FC-4979CFE15FE4}" dt="2022-03-29T10:15:38.051" v="305" actId="478"/>
          <ac:spMkLst>
            <pc:docMk/>
            <pc:sldMk cId="3937857121" sldId="406"/>
            <ac:spMk id="32" creationId="{89BE6787-F451-403C-864D-CA5BF63B475A}"/>
          </ac:spMkLst>
        </pc:spChg>
        <pc:spChg chg="add del mod">
          <ac:chgData name="nagilla sai prathyusha" userId="e400028db6d33ec5" providerId="LiveId" clId="{DDC4407A-AC9A-4A1D-A0FC-4979CFE15FE4}" dt="2022-03-29T10:15:04.166" v="286" actId="478"/>
          <ac:spMkLst>
            <pc:docMk/>
            <pc:sldMk cId="3937857121" sldId="406"/>
            <ac:spMk id="34" creationId="{008E21E6-E93A-4EEE-9764-2CE3BE8156DC}"/>
          </ac:spMkLst>
        </pc:spChg>
        <pc:spChg chg="add del mod">
          <ac:chgData name="nagilla sai prathyusha" userId="e400028db6d33ec5" providerId="LiveId" clId="{DDC4407A-AC9A-4A1D-A0FC-4979CFE15FE4}" dt="2022-03-29T10:15:11.446" v="289" actId="478"/>
          <ac:spMkLst>
            <pc:docMk/>
            <pc:sldMk cId="3937857121" sldId="406"/>
            <ac:spMk id="37" creationId="{3B96D88C-7EA2-4013-B0CE-F79706B56A99}"/>
          </ac:spMkLst>
        </pc:spChg>
        <pc:spChg chg="add del mod">
          <ac:chgData name="nagilla sai prathyusha" userId="e400028db6d33ec5" providerId="LiveId" clId="{DDC4407A-AC9A-4A1D-A0FC-4979CFE15FE4}" dt="2022-03-29T10:15:14.532" v="291" actId="478"/>
          <ac:spMkLst>
            <pc:docMk/>
            <pc:sldMk cId="3937857121" sldId="406"/>
            <ac:spMk id="39" creationId="{2585A561-3E57-44FA-BE9F-2C2475749169}"/>
          </ac:spMkLst>
        </pc:spChg>
        <pc:spChg chg="add del mod">
          <ac:chgData name="nagilla sai prathyusha" userId="e400028db6d33ec5" providerId="LiveId" clId="{DDC4407A-AC9A-4A1D-A0FC-4979CFE15FE4}" dt="2022-03-29T10:15:17.689" v="293" actId="478"/>
          <ac:spMkLst>
            <pc:docMk/>
            <pc:sldMk cId="3937857121" sldId="406"/>
            <ac:spMk id="41" creationId="{510A8875-37FB-4B77-ADDF-73F4AECF441F}"/>
          </ac:spMkLst>
        </pc:spChg>
        <pc:spChg chg="add del mod">
          <ac:chgData name="nagilla sai prathyusha" userId="e400028db6d33ec5" providerId="LiveId" clId="{DDC4407A-AC9A-4A1D-A0FC-4979CFE15FE4}" dt="2022-03-29T10:15:22.502" v="295" actId="478"/>
          <ac:spMkLst>
            <pc:docMk/>
            <pc:sldMk cId="3937857121" sldId="406"/>
            <ac:spMk id="43" creationId="{89DF18EB-67E9-4CFE-97DF-78AB43ACDBAE}"/>
          </ac:spMkLst>
        </pc:spChg>
        <pc:spChg chg="add del mod">
          <ac:chgData name="nagilla sai prathyusha" userId="e400028db6d33ec5" providerId="LiveId" clId="{DDC4407A-AC9A-4A1D-A0FC-4979CFE15FE4}" dt="2022-03-29T10:15:24.885" v="297" actId="478"/>
          <ac:spMkLst>
            <pc:docMk/>
            <pc:sldMk cId="3937857121" sldId="406"/>
            <ac:spMk id="45" creationId="{134FBC79-AD9D-48A6-86E1-FDEDEB2665B7}"/>
          </ac:spMkLst>
        </pc:spChg>
        <pc:spChg chg="add del mod">
          <ac:chgData name="nagilla sai prathyusha" userId="e400028db6d33ec5" providerId="LiveId" clId="{DDC4407A-AC9A-4A1D-A0FC-4979CFE15FE4}" dt="2022-03-29T10:15:26.486" v="299" actId="478"/>
          <ac:spMkLst>
            <pc:docMk/>
            <pc:sldMk cId="3937857121" sldId="406"/>
            <ac:spMk id="47" creationId="{BEA9AB8E-0571-41CF-AF31-16DC09097662}"/>
          </ac:spMkLst>
        </pc:spChg>
        <pc:spChg chg="add del mod">
          <ac:chgData name="nagilla sai prathyusha" userId="e400028db6d33ec5" providerId="LiveId" clId="{DDC4407A-AC9A-4A1D-A0FC-4979CFE15FE4}" dt="2022-03-29T10:15:30.727" v="301" actId="478"/>
          <ac:spMkLst>
            <pc:docMk/>
            <pc:sldMk cId="3937857121" sldId="406"/>
            <ac:spMk id="49" creationId="{CA173401-F33E-447A-A0A3-81A9DDB84BD0}"/>
          </ac:spMkLst>
        </pc:spChg>
        <pc:spChg chg="add del mod">
          <ac:chgData name="nagilla sai prathyusha" userId="e400028db6d33ec5" providerId="LiveId" clId="{DDC4407A-AC9A-4A1D-A0FC-4979CFE15FE4}" dt="2022-03-29T10:15:33.900" v="303" actId="478"/>
          <ac:spMkLst>
            <pc:docMk/>
            <pc:sldMk cId="3937857121" sldId="406"/>
            <ac:spMk id="51" creationId="{03F7F3BC-DC74-4317-A341-75F7CFC3D6B8}"/>
          </ac:spMkLst>
        </pc:spChg>
        <pc:spChg chg="add mod">
          <ac:chgData name="nagilla sai prathyusha" userId="e400028db6d33ec5" providerId="LiveId" clId="{DDC4407A-AC9A-4A1D-A0FC-4979CFE15FE4}" dt="2022-03-29T10:51:07.017" v="1036" actId="1076"/>
          <ac:spMkLst>
            <pc:docMk/>
            <pc:sldMk cId="3937857121" sldId="406"/>
            <ac:spMk id="53" creationId="{58CEEE01-4BBF-44D3-A7EA-204A7BEAE9FF}"/>
          </ac:spMkLst>
        </pc:spChg>
        <pc:spChg chg="add mod">
          <ac:chgData name="nagilla sai prathyusha" userId="e400028db6d33ec5" providerId="LiveId" clId="{DDC4407A-AC9A-4A1D-A0FC-4979CFE15FE4}" dt="2022-03-29T10:51:15.978" v="1040" actId="1076"/>
          <ac:spMkLst>
            <pc:docMk/>
            <pc:sldMk cId="3937857121" sldId="406"/>
            <ac:spMk id="54" creationId="{BA6E627D-F900-4835-8DE7-BE216C165AC1}"/>
          </ac:spMkLst>
        </pc:spChg>
        <pc:picChg chg="del">
          <ac:chgData name="nagilla sai prathyusha" userId="e400028db6d33ec5" providerId="LiveId" clId="{DDC4407A-AC9A-4A1D-A0FC-4979CFE15FE4}" dt="2022-03-29T10:13:13.026" v="266" actId="478"/>
          <ac:picMkLst>
            <pc:docMk/>
            <pc:sldMk cId="3937857121" sldId="406"/>
            <ac:picMk id="21" creationId="{5F016331-E9AC-40F7-98B5-5A637369DB88}"/>
          </ac:picMkLst>
        </pc:picChg>
        <pc:picChg chg="del">
          <ac:chgData name="nagilla sai prathyusha" userId="e400028db6d33ec5" providerId="LiveId" clId="{DDC4407A-AC9A-4A1D-A0FC-4979CFE15FE4}" dt="2022-03-29T10:13:20.139" v="268" actId="478"/>
          <ac:picMkLst>
            <pc:docMk/>
            <pc:sldMk cId="3937857121" sldId="406"/>
            <ac:picMk id="23" creationId="{5498FE7A-766C-4955-B644-E18D5E4582E5}"/>
          </ac:picMkLst>
        </pc:picChg>
        <pc:picChg chg="del mod">
          <ac:chgData name="nagilla sai prathyusha" userId="e400028db6d33ec5" providerId="LiveId" clId="{DDC4407A-AC9A-4A1D-A0FC-4979CFE15FE4}" dt="2022-03-29T10:13:54.735" v="283" actId="478"/>
          <ac:picMkLst>
            <pc:docMk/>
            <pc:sldMk cId="3937857121" sldId="406"/>
            <ac:picMk id="25" creationId="{08A04BB6-2617-4F5F-9059-FD458259864C}"/>
          </ac:picMkLst>
        </pc:picChg>
        <pc:picChg chg="del">
          <ac:chgData name="nagilla sai prathyusha" userId="e400028db6d33ec5" providerId="LiveId" clId="{DDC4407A-AC9A-4A1D-A0FC-4979CFE15FE4}" dt="2022-03-29T10:15:23.622" v="296" actId="478"/>
          <ac:picMkLst>
            <pc:docMk/>
            <pc:sldMk cId="3937857121" sldId="406"/>
            <ac:picMk id="27" creationId="{5D294FEF-F722-4096-9777-B6684EE796F0}"/>
          </ac:picMkLst>
        </pc:picChg>
        <pc:picChg chg="del">
          <ac:chgData name="nagilla sai prathyusha" userId="e400028db6d33ec5" providerId="LiveId" clId="{DDC4407A-AC9A-4A1D-A0FC-4979CFE15FE4}" dt="2022-03-29T10:15:25.763" v="298" actId="478"/>
          <ac:picMkLst>
            <pc:docMk/>
            <pc:sldMk cId="3937857121" sldId="406"/>
            <ac:picMk id="29" creationId="{5ED88184-2AD2-4BCF-A560-D69DD100012B}"/>
          </ac:picMkLst>
        </pc:picChg>
        <pc:picChg chg="add mod">
          <ac:chgData name="nagilla sai prathyusha" userId="e400028db6d33ec5" providerId="LiveId" clId="{DDC4407A-AC9A-4A1D-A0FC-4979CFE15FE4}" dt="2022-03-29T10:51:03.812" v="1035" actId="14100"/>
          <ac:picMkLst>
            <pc:docMk/>
            <pc:sldMk cId="3937857121" sldId="406"/>
            <ac:picMk id="35" creationId="{12C291E1-3603-4CD6-B8CF-D2F7F0006688}"/>
          </ac:picMkLst>
        </pc:picChg>
        <pc:picChg chg="add mod">
          <ac:chgData name="nagilla sai prathyusha" userId="e400028db6d33ec5" providerId="LiveId" clId="{DDC4407A-AC9A-4A1D-A0FC-4979CFE15FE4}" dt="2022-03-29T10:51:12.922" v="1039" actId="14100"/>
          <ac:picMkLst>
            <pc:docMk/>
            <pc:sldMk cId="3937857121" sldId="406"/>
            <ac:picMk id="52" creationId="{2AD9DFC2-36E9-49F6-BA34-76E0DD49A687}"/>
          </ac:picMkLst>
        </pc:picChg>
        <pc:picChg chg="add mod">
          <ac:chgData name="nagilla sai prathyusha" userId="e400028db6d33ec5" providerId="LiveId" clId="{DDC4407A-AC9A-4A1D-A0FC-4979CFE15FE4}" dt="2022-03-29T10:51:26.582" v="1044" actId="1076"/>
          <ac:picMkLst>
            <pc:docMk/>
            <pc:sldMk cId="3937857121" sldId="406"/>
            <ac:picMk id="55" creationId="{ABEAD4EC-5945-4C1D-B281-FA5F41E35845}"/>
          </ac:picMkLst>
        </pc:picChg>
      </pc:sldChg>
      <pc:sldChg chg="addSp delSp modSp mod ord">
        <pc:chgData name="nagilla sai prathyusha" userId="e400028db6d33ec5" providerId="LiveId" clId="{DDC4407A-AC9A-4A1D-A0FC-4979CFE15FE4}" dt="2022-03-29T11:26:38.174" v="1709" actId="255"/>
        <pc:sldMkLst>
          <pc:docMk/>
          <pc:sldMk cId="1241505514" sldId="407"/>
        </pc:sldMkLst>
        <pc:spChg chg="mod">
          <ac:chgData name="nagilla sai prathyusha" userId="e400028db6d33ec5" providerId="LiveId" clId="{DDC4407A-AC9A-4A1D-A0FC-4979CFE15FE4}" dt="2022-03-29T11:26:38.174" v="1709" actId="255"/>
          <ac:spMkLst>
            <pc:docMk/>
            <pc:sldMk cId="1241505514" sldId="407"/>
            <ac:spMk id="2" creationId="{60EC02B0-6114-45FA-BF40-69F0FB5E2F14}"/>
          </ac:spMkLst>
        </pc:spChg>
        <pc:spChg chg="del">
          <ac:chgData name="nagilla sai prathyusha" userId="e400028db6d33ec5" providerId="LiveId" clId="{DDC4407A-AC9A-4A1D-A0FC-4979CFE15FE4}" dt="2022-03-29T11:02:34.051" v="1338" actId="478"/>
          <ac:spMkLst>
            <pc:docMk/>
            <pc:sldMk cId="1241505514" sldId="407"/>
            <ac:spMk id="3" creationId="{90C0EF52-4912-4B03-AC36-1F323C916D80}"/>
          </ac:spMkLst>
        </pc:spChg>
        <pc:spChg chg="del">
          <ac:chgData name="nagilla sai prathyusha" userId="e400028db6d33ec5" providerId="LiveId" clId="{DDC4407A-AC9A-4A1D-A0FC-4979CFE15FE4}" dt="2022-03-29T11:02:30.617" v="1336" actId="478"/>
          <ac:spMkLst>
            <pc:docMk/>
            <pc:sldMk cId="1241505514" sldId="407"/>
            <ac:spMk id="4" creationId="{B32D0151-A8F0-46E3-8A2B-11A93ECEEC14}"/>
          </ac:spMkLst>
        </pc:spChg>
        <pc:spChg chg="del">
          <ac:chgData name="nagilla sai prathyusha" userId="e400028db6d33ec5" providerId="LiveId" clId="{DDC4407A-AC9A-4A1D-A0FC-4979CFE15FE4}" dt="2022-03-29T11:02:37.287" v="1340" actId="478"/>
          <ac:spMkLst>
            <pc:docMk/>
            <pc:sldMk cId="1241505514" sldId="407"/>
            <ac:spMk id="5" creationId="{DCFF16C4-EADF-47AC-B546-9BB6B594D0FA}"/>
          </ac:spMkLst>
        </pc:spChg>
        <pc:spChg chg="del">
          <ac:chgData name="nagilla sai prathyusha" userId="e400028db6d33ec5" providerId="LiveId" clId="{DDC4407A-AC9A-4A1D-A0FC-4979CFE15FE4}" dt="2022-03-29T11:02:41.083" v="1342" actId="478"/>
          <ac:spMkLst>
            <pc:docMk/>
            <pc:sldMk cId="1241505514" sldId="407"/>
            <ac:spMk id="6" creationId="{D5218CF3-AC6F-43C5-8862-AA88D121070B}"/>
          </ac:spMkLst>
        </pc:spChg>
        <pc:spChg chg="del">
          <ac:chgData name="nagilla sai prathyusha" userId="e400028db6d33ec5" providerId="LiveId" clId="{DDC4407A-AC9A-4A1D-A0FC-4979CFE15FE4}" dt="2022-03-29T11:02:43.042" v="1343" actId="478"/>
          <ac:spMkLst>
            <pc:docMk/>
            <pc:sldMk cId="1241505514" sldId="407"/>
            <ac:spMk id="7" creationId="{BC351E8A-820B-4A5A-8704-9D121A96F332}"/>
          </ac:spMkLst>
        </pc:spChg>
        <pc:spChg chg="del">
          <ac:chgData name="nagilla sai prathyusha" userId="e400028db6d33ec5" providerId="LiveId" clId="{DDC4407A-AC9A-4A1D-A0FC-4979CFE15FE4}" dt="2022-03-29T11:02:46.947" v="1345" actId="478"/>
          <ac:spMkLst>
            <pc:docMk/>
            <pc:sldMk cId="1241505514" sldId="407"/>
            <ac:spMk id="8" creationId="{7E8C2F85-AB4A-4E27-8962-15AB4A9225EB}"/>
          </ac:spMkLst>
        </pc:spChg>
        <pc:spChg chg="del">
          <ac:chgData name="nagilla sai prathyusha" userId="e400028db6d33ec5" providerId="LiveId" clId="{DDC4407A-AC9A-4A1D-A0FC-4979CFE15FE4}" dt="2022-03-29T11:02:57.715" v="1351" actId="478"/>
          <ac:spMkLst>
            <pc:docMk/>
            <pc:sldMk cId="1241505514" sldId="407"/>
            <ac:spMk id="9" creationId="{B08B8075-F79F-470A-9ADE-E8B26A795607}"/>
          </ac:spMkLst>
        </pc:spChg>
        <pc:spChg chg="del">
          <ac:chgData name="nagilla sai prathyusha" userId="e400028db6d33ec5" providerId="LiveId" clId="{DDC4407A-AC9A-4A1D-A0FC-4979CFE15FE4}" dt="2022-03-29T11:02:53.439" v="1348" actId="478"/>
          <ac:spMkLst>
            <pc:docMk/>
            <pc:sldMk cId="1241505514" sldId="407"/>
            <ac:spMk id="10" creationId="{810980BC-2DD0-4160-99B1-C2A0F7AF864B}"/>
          </ac:spMkLst>
        </pc:spChg>
        <pc:spChg chg="del mod">
          <ac:chgData name="nagilla sai prathyusha" userId="e400028db6d33ec5" providerId="LiveId" clId="{DDC4407A-AC9A-4A1D-A0FC-4979CFE15FE4}" dt="2022-03-29T11:02:55.959" v="1350" actId="478"/>
          <ac:spMkLst>
            <pc:docMk/>
            <pc:sldMk cId="1241505514" sldId="407"/>
            <ac:spMk id="11" creationId="{A2A5F5C6-0A35-4E6A-BF43-EDAF5AD55104}"/>
          </ac:spMkLst>
        </pc:spChg>
        <pc:spChg chg="add del mod">
          <ac:chgData name="nagilla sai prathyusha" userId="e400028db6d33ec5" providerId="LiveId" clId="{DDC4407A-AC9A-4A1D-A0FC-4979CFE15FE4}" dt="2022-03-29T11:02:31.943" v="1337" actId="478"/>
          <ac:spMkLst>
            <pc:docMk/>
            <pc:sldMk cId="1241505514" sldId="407"/>
            <ac:spMk id="13" creationId="{61627C8E-1AEF-480A-84BE-2A5A71B62E3E}"/>
          </ac:spMkLst>
        </pc:spChg>
        <pc:spChg chg="add del mod">
          <ac:chgData name="nagilla sai prathyusha" userId="e400028db6d33ec5" providerId="LiveId" clId="{DDC4407A-AC9A-4A1D-A0FC-4979CFE15FE4}" dt="2022-03-29T11:02:35.379" v="1339" actId="478"/>
          <ac:spMkLst>
            <pc:docMk/>
            <pc:sldMk cId="1241505514" sldId="407"/>
            <ac:spMk id="15" creationId="{721C2F76-9E74-4351-A369-7472C3109FE5}"/>
          </ac:spMkLst>
        </pc:spChg>
        <pc:spChg chg="add del mod">
          <ac:chgData name="nagilla sai prathyusha" userId="e400028db6d33ec5" providerId="LiveId" clId="{DDC4407A-AC9A-4A1D-A0FC-4979CFE15FE4}" dt="2022-03-29T11:02:38.405" v="1341" actId="478"/>
          <ac:spMkLst>
            <pc:docMk/>
            <pc:sldMk cId="1241505514" sldId="407"/>
            <ac:spMk id="17" creationId="{372D1361-3738-4C54-BBDA-C0222E9EBEA2}"/>
          </ac:spMkLst>
        </pc:spChg>
        <pc:spChg chg="add del mod">
          <ac:chgData name="nagilla sai prathyusha" userId="e400028db6d33ec5" providerId="LiveId" clId="{DDC4407A-AC9A-4A1D-A0FC-4979CFE15FE4}" dt="2022-03-29T11:02:51.017" v="1347" actId="478"/>
          <ac:spMkLst>
            <pc:docMk/>
            <pc:sldMk cId="1241505514" sldId="407"/>
            <ac:spMk id="19" creationId="{6951669A-987B-44B0-AEDF-96A17F45C391}"/>
          </ac:spMkLst>
        </pc:spChg>
        <pc:spChg chg="add del mod">
          <ac:chgData name="nagilla sai prathyusha" userId="e400028db6d33ec5" providerId="LiveId" clId="{DDC4407A-AC9A-4A1D-A0FC-4979CFE15FE4}" dt="2022-03-29T11:02:44.039" v="1344" actId="478"/>
          <ac:spMkLst>
            <pc:docMk/>
            <pc:sldMk cId="1241505514" sldId="407"/>
            <ac:spMk id="21" creationId="{7BCD482E-65A8-43A8-86BF-0ED123660000}"/>
          </ac:spMkLst>
        </pc:spChg>
        <pc:spChg chg="add del mod">
          <ac:chgData name="nagilla sai prathyusha" userId="e400028db6d33ec5" providerId="LiveId" clId="{DDC4407A-AC9A-4A1D-A0FC-4979CFE15FE4}" dt="2022-03-29T11:02:47.664" v="1346" actId="478"/>
          <ac:spMkLst>
            <pc:docMk/>
            <pc:sldMk cId="1241505514" sldId="407"/>
            <ac:spMk id="23" creationId="{FEC51549-45BD-4BA3-A817-8DA002A679D8}"/>
          </ac:spMkLst>
        </pc:spChg>
        <pc:spChg chg="add mod">
          <ac:chgData name="nagilla sai prathyusha" userId="e400028db6d33ec5" providerId="LiveId" clId="{DDC4407A-AC9A-4A1D-A0FC-4979CFE15FE4}" dt="2022-03-29T11:25:43.557" v="1704" actId="1076"/>
          <ac:spMkLst>
            <pc:docMk/>
            <pc:sldMk cId="1241505514" sldId="407"/>
            <ac:spMk id="25" creationId="{5CCB7EF0-9147-4C02-83AD-7AF6288AA1DD}"/>
          </ac:spMkLst>
        </pc:spChg>
        <pc:spChg chg="add del mod">
          <ac:chgData name="nagilla sai prathyusha" userId="e400028db6d33ec5" providerId="LiveId" clId="{DDC4407A-AC9A-4A1D-A0FC-4979CFE15FE4}" dt="2022-03-29T11:23:55.657" v="1680" actId="478"/>
          <ac:spMkLst>
            <pc:docMk/>
            <pc:sldMk cId="1241505514" sldId="407"/>
            <ac:spMk id="27" creationId="{E7DB8DCD-A9AA-4C6A-A3B4-AEBB1DFA366C}"/>
          </ac:spMkLst>
        </pc:spChg>
        <pc:spChg chg="add del mod">
          <ac:chgData name="nagilla sai prathyusha" userId="e400028db6d33ec5" providerId="LiveId" clId="{DDC4407A-AC9A-4A1D-A0FC-4979CFE15FE4}" dt="2022-03-29T11:23:54.082" v="1679" actId="478"/>
          <ac:spMkLst>
            <pc:docMk/>
            <pc:sldMk cId="1241505514" sldId="407"/>
            <ac:spMk id="28" creationId="{6CBC8886-C49A-4E9C-A15F-6F69AD08DB21}"/>
          </ac:spMkLst>
        </pc:spChg>
      </pc:sldChg>
      <pc:sldChg chg="addSp delSp modSp del mod ord">
        <pc:chgData name="nagilla sai prathyusha" userId="e400028db6d33ec5" providerId="LiveId" clId="{DDC4407A-AC9A-4A1D-A0FC-4979CFE15FE4}" dt="2022-03-29T11:08:46.830" v="1461" actId="47"/>
        <pc:sldMkLst>
          <pc:docMk/>
          <pc:sldMk cId="3958427157" sldId="408"/>
        </pc:sldMkLst>
        <pc:spChg chg="add del mod">
          <ac:chgData name="nagilla sai prathyusha" userId="e400028db6d33ec5" providerId="LiveId" clId="{DDC4407A-AC9A-4A1D-A0FC-4979CFE15FE4}" dt="2022-03-29T11:06:08.604" v="1392" actId="478"/>
          <ac:spMkLst>
            <pc:docMk/>
            <pc:sldMk cId="3958427157" sldId="408"/>
            <ac:spMk id="3" creationId="{C485582D-1D05-4B61-B8E0-D3DA13F57DFD}"/>
          </ac:spMkLst>
        </pc:spChg>
        <pc:spChg chg="mod">
          <ac:chgData name="nagilla sai prathyusha" userId="e400028db6d33ec5" providerId="LiveId" clId="{DDC4407A-AC9A-4A1D-A0FC-4979CFE15FE4}" dt="2022-03-29T11:08:30.242" v="1457" actId="1076"/>
          <ac:spMkLst>
            <pc:docMk/>
            <pc:sldMk cId="3958427157" sldId="408"/>
            <ac:spMk id="4" creationId="{80D2FA59-42D1-4596-BADF-65EE2EECB2F4}"/>
          </ac:spMkLst>
        </pc:spChg>
        <pc:spChg chg="del">
          <ac:chgData name="nagilla sai prathyusha" userId="e400028db6d33ec5" providerId="LiveId" clId="{DDC4407A-AC9A-4A1D-A0FC-4979CFE15FE4}" dt="2022-03-29T11:06:11.952" v="1393" actId="478"/>
          <ac:spMkLst>
            <pc:docMk/>
            <pc:sldMk cId="3958427157" sldId="408"/>
            <ac:spMk id="5" creationId="{708C1B7C-03BA-4C6C-B759-6DAB6A63B451}"/>
          </ac:spMkLst>
        </pc:spChg>
        <pc:spChg chg="add del mod">
          <ac:chgData name="nagilla sai prathyusha" userId="e400028db6d33ec5" providerId="LiveId" clId="{DDC4407A-AC9A-4A1D-A0FC-4979CFE15FE4}" dt="2022-03-29T11:06:15.857" v="1394" actId="478"/>
          <ac:spMkLst>
            <pc:docMk/>
            <pc:sldMk cId="3958427157" sldId="408"/>
            <ac:spMk id="8" creationId="{C4CB6644-029E-4BE0-A3F4-1F387A572164}"/>
          </ac:spMkLst>
        </pc:spChg>
        <pc:spChg chg="del">
          <ac:chgData name="nagilla sai prathyusha" userId="e400028db6d33ec5" providerId="LiveId" clId="{DDC4407A-AC9A-4A1D-A0FC-4979CFE15FE4}" dt="2022-03-29T11:07:23.588" v="1444" actId="478"/>
          <ac:spMkLst>
            <pc:docMk/>
            <pc:sldMk cId="3958427157" sldId="408"/>
            <ac:spMk id="10" creationId="{8751E420-B483-4040-8E33-A32E82D74E33}"/>
          </ac:spMkLst>
        </pc:spChg>
        <pc:spChg chg="add del mod">
          <ac:chgData name="nagilla sai prathyusha" userId="e400028db6d33ec5" providerId="LiveId" clId="{DDC4407A-AC9A-4A1D-A0FC-4979CFE15FE4}" dt="2022-03-29T11:06:17.461" v="1396" actId="478"/>
          <ac:spMkLst>
            <pc:docMk/>
            <pc:sldMk cId="3958427157" sldId="408"/>
            <ac:spMk id="13" creationId="{D53E3A15-23D5-4054-99C7-ACB65B3C2869}"/>
          </ac:spMkLst>
        </pc:spChg>
        <pc:spChg chg="add mod">
          <ac:chgData name="nagilla sai prathyusha" userId="e400028db6d33ec5" providerId="LiveId" clId="{DDC4407A-AC9A-4A1D-A0FC-4979CFE15FE4}" dt="2022-03-29T11:07:52.416" v="1448" actId="255"/>
          <ac:spMkLst>
            <pc:docMk/>
            <pc:sldMk cId="3958427157" sldId="408"/>
            <ac:spMk id="15" creationId="{4CF1A317-452D-4BD8-9D31-8B592CCCD29A}"/>
          </ac:spMkLst>
        </pc:spChg>
        <pc:picChg chg="del">
          <ac:chgData name="nagilla sai prathyusha" userId="e400028db6d33ec5" providerId="LiveId" clId="{DDC4407A-AC9A-4A1D-A0FC-4979CFE15FE4}" dt="2022-03-29T11:06:07.028" v="1391" actId="478"/>
          <ac:picMkLst>
            <pc:docMk/>
            <pc:sldMk cId="3958427157" sldId="408"/>
            <ac:picMk id="7" creationId="{7559ED0A-57D2-475A-80AA-FDDB6E882B4A}"/>
          </ac:picMkLst>
        </pc:picChg>
        <pc:picChg chg="del">
          <ac:chgData name="nagilla sai prathyusha" userId="e400028db6d33ec5" providerId="LiveId" clId="{DDC4407A-AC9A-4A1D-A0FC-4979CFE15FE4}" dt="2022-03-29T11:06:16.655" v="1395" actId="478"/>
          <ac:picMkLst>
            <pc:docMk/>
            <pc:sldMk cId="3958427157" sldId="408"/>
            <ac:picMk id="9" creationId="{24426D4C-56B2-463F-99F9-8F6C8EBBC003}"/>
          </ac:picMkLst>
        </pc:picChg>
      </pc:sldChg>
      <pc:sldChg chg="addSp delSp modSp mod">
        <pc:chgData name="nagilla sai prathyusha" userId="e400028db6d33ec5" providerId="LiveId" clId="{DDC4407A-AC9A-4A1D-A0FC-4979CFE15FE4}" dt="2022-03-29T11:22:55.546" v="1665" actId="931"/>
        <pc:sldMkLst>
          <pc:docMk/>
          <pc:sldMk cId="2420767862" sldId="409"/>
        </pc:sldMkLst>
        <pc:spChg chg="add del mod">
          <ac:chgData name="nagilla sai prathyusha" userId="e400028db6d33ec5" providerId="LiveId" clId="{DDC4407A-AC9A-4A1D-A0FC-4979CFE15FE4}" dt="2022-03-29T11:20:09.572" v="1657" actId="931"/>
          <ac:spMkLst>
            <pc:docMk/>
            <pc:sldMk cId="2420767862" sldId="409"/>
            <ac:spMk id="3" creationId="{4EEABC65-029D-4FF7-BE55-A1D70AA41FFF}"/>
          </ac:spMkLst>
        </pc:spChg>
        <pc:spChg chg="mod">
          <ac:chgData name="nagilla sai prathyusha" userId="e400028db6d33ec5" providerId="LiveId" clId="{DDC4407A-AC9A-4A1D-A0FC-4979CFE15FE4}" dt="2022-03-29T11:11:41.819" v="1557" actId="1076"/>
          <ac:spMkLst>
            <pc:docMk/>
            <pc:sldMk cId="2420767862" sldId="409"/>
            <ac:spMk id="5" creationId="{BCDB3C5E-E520-4B9D-8574-178AD4C9F286}"/>
          </ac:spMkLst>
        </pc:spChg>
        <pc:spChg chg="add del mod">
          <ac:chgData name="nagilla sai prathyusha" userId="e400028db6d33ec5" providerId="LiveId" clId="{DDC4407A-AC9A-4A1D-A0FC-4979CFE15FE4}" dt="2022-03-29T11:21:13.911" v="1659" actId="931"/>
          <ac:spMkLst>
            <pc:docMk/>
            <pc:sldMk cId="2420767862" sldId="409"/>
            <ac:spMk id="9" creationId="{875D13CF-B639-4D9A-84CA-705F1CD9F359}"/>
          </ac:spMkLst>
        </pc:spChg>
        <pc:spChg chg="mod">
          <ac:chgData name="nagilla sai prathyusha" userId="e400028db6d33ec5" providerId="LiveId" clId="{DDC4407A-AC9A-4A1D-A0FC-4979CFE15FE4}" dt="2022-03-29T11:13:41.597" v="1655" actId="1076"/>
          <ac:spMkLst>
            <pc:docMk/>
            <pc:sldMk cId="2420767862" sldId="409"/>
            <ac:spMk id="10" creationId="{4C8B0F30-95FD-437A-9D9B-F937C36E9C85}"/>
          </ac:spMkLst>
        </pc:spChg>
        <pc:spChg chg="mod">
          <ac:chgData name="nagilla sai prathyusha" userId="e400028db6d33ec5" providerId="LiveId" clId="{DDC4407A-AC9A-4A1D-A0FC-4979CFE15FE4}" dt="2022-03-29T11:13:35.897" v="1654" actId="1076"/>
          <ac:spMkLst>
            <pc:docMk/>
            <pc:sldMk cId="2420767862" sldId="409"/>
            <ac:spMk id="11" creationId="{161A06CA-0B70-4C53-BE9B-665816B036B6}"/>
          </ac:spMkLst>
        </pc:spChg>
        <pc:spChg chg="add del mod">
          <ac:chgData name="nagilla sai prathyusha" userId="e400028db6d33ec5" providerId="LiveId" clId="{DDC4407A-AC9A-4A1D-A0FC-4979CFE15FE4}" dt="2022-03-29T11:22:24.937" v="1661" actId="931"/>
          <ac:spMkLst>
            <pc:docMk/>
            <pc:sldMk cId="2420767862" sldId="409"/>
            <ac:spMk id="15" creationId="{9D4453A9-E0CB-4305-BBFE-C897BD22C25A}"/>
          </ac:spMkLst>
        </pc:spChg>
        <pc:spChg chg="add del mod">
          <ac:chgData name="nagilla sai prathyusha" userId="e400028db6d33ec5" providerId="LiveId" clId="{DDC4407A-AC9A-4A1D-A0FC-4979CFE15FE4}" dt="2022-03-29T11:22:43.662" v="1663" actId="931"/>
          <ac:spMkLst>
            <pc:docMk/>
            <pc:sldMk cId="2420767862" sldId="409"/>
            <ac:spMk id="19" creationId="{15A57B72-0888-4FF0-A86C-6FE26409F35B}"/>
          </ac:spMkLst>
        </pc:spChg>
        <pc:spChg chg="add del mod">
          <ac:chgData name="nagilla sai prathyusha" userId="e400028db6d33ec5" providerId="LiveId" clId="{DDC4407A-AC9A-4A1D-A0FC-4979CFE15FE4}" dt="2022-03-29T11:22:55.546" v="1665" actId="931"/>
          <ac:spMkLst>
            <pc:docMk/>
            <pc:sldMk cId="2420767862" sldId="409"/>
            <ac:spMk id="25" creationId="{68873987-DF05-4CDD-8BA6-8046C3AA76C1}"/>
          </ac:spMkLst>
        </pc:spChg>
        <pc:picChg chg="add del mod">
          <ac:chgData name="nagilla sai prathyusha" userId="e400028db6d33ec5" providerId="LiveId" clId="{DDC4407A-AC9A-4A1D-A0FC-4979CFE15FE4}" dt="2022-03-29T11:20:59.996" v="1658" actId="478"/>
          <ac:picMkLst>
            <pc:docMk/>
            <pc:sldMk cId="2420767862" sldId="409"/>
            <ac:picMk id="7" creationId="{741F08DA-0921-4203-AC1C-D2673097820D}"/>
          </ac:picMkLst>
        </pc:picChg>
        <pc:picChg chg="add mod">
          <ac:chgData name="nagilla sai prathyusha" userId="e400028db6d33ec5" providerId="LiveId" clId="{DDC4407A-AC9A-4A1D-A0FC-4979CFE15FE4}" dt="2022-03-29T11:21:13.911" v="1659" actId="931"/>
          <ac:picMkLst>
            <pc:docMk/>
            <pc:sldMk cId="2420767862" sldId="409"/>
            <ac:picMk id="13" creationId="{41FA2ABC-328D-4969-A832-BFFA62C2B4FF}"/>
          </ac:picMkLst>
        </pc:picChg>
        <pc:picChg chg="add del mod">
          <ac:chgData name="nagilla sai prathyusha" userId="e400028db6d33ec5" providerId="LiveId" clId="{DDC4407A-AC9A-4A1D-A0FC-4979CFE15FE4}" dt="2022-03-29T11:22:35.191" v="1662" actId="478"/>
          <ac:picMkLst>
            <pc:docMk/>
            <pc:sldMk cId="2420767862" sldId="409"/>
            <ac:picMk id="17" creationId="{21AB5F3B-DB7A-47DB-9933-5256692DD912}"/>
          </ac:picMkLst>
        </pc:picChg>
        <pc:picChg chg="del">
          <ac:chgData name="nagilla sai prathyusha" userId="e400028db6d33ec5" providerId="LiveId" clId="{DDC4407A-AC9A-4A1D-A0FC-4979CFE15FE4}" dt="2022-03-29T11:19:41.417" v="1656" actId="478"/>
          <ac:picMkLst>
            <pc:docMk/>
            <pc:sldMk cId="2420767862" sldId="409"/>
            <ac:picMk id="21" creationId="{C0AA5E5B-9A0B-4837-9008-6B83089C194E}"/>
          </ac:picMkLst>
        </pc:picChg>
        <pc:picChg chg="add del mod">
          <ac:chgData name="nagilla sai prathyusha" userId="e400028db6d33ec5" providerId="LiveId" clId="{DDC4407A-AC9A-4A1D-A0FC-4979CFE15FE4}" dt="2022-03-29T11:22:45.776" v="1664" actId="478"/>
          <ac:picMkLst>
            <pc:docMk/>
            <pc:sldMk cId="2420767862" sldId="409"/>
            <ac:picMk id="22" creationId="{58A31DC5-6E29-460F-AD18-7B95DD064D23}"/>
          </ac:picMkLst>
        </pc:picChg>
        <pc:picChg chg="del">
          <ac:chgData name="nagilla sai prathyusha" userId="e400028db6d33ec5" providerId="LiveId" clId="{DDC4407A-AC9A-4A1D-A0FC-4979CFE15FE4}" dt="2022-03-29T11:21:18.938" v="1660" actId="478"/>
          <ac:picMkLst>
            <pc:docMk/>
            <pc:sldMk cId="2420767862" sldId="409"/>
            <ac:picMk id="23" creationId="{D98BD80F-ADD8-4A4B-93EA-5B25442FD2F9}"/>
          </ac:picMkLst>
        </pc:picChg>
        <pc:picChg chg="add mod">
          <ac:chgData name="nagilla sai prathyusha" userId="e400028db6d33ec5" providerId="LiveId" clId="{DDC4407A-AC9A-4A1D-A0FC-4979CFE15FE4}" dt="2022-03-29T11:22:55.546" v="1665" actId="931"/>
          <ac:picMkLst>
            <pc:docMk/>
            <pc:sldMk cId="2420767862" sldId="409"/>
            <ac:picMk id="27" creationId="{1381B0B5-3ABD-4149-BF90-1C5A9258DADC}"/>
          </ac:picMkLst>
        </pc:picChg>
      </pc:sldChg>
      <pc:sldChg chg="addSp delSp modSp mod ord">
        <pc:chgData name="nagilla sai prathyusha" userId="e400028db6d33ec5" providerId="LiveId" clId="{DDC4407A-AC9A-4A1D-A0FC-4979CFE15FE4}" dt="2022-03-29T11:32:48.203" v="1748" actId="1076"/>
        <pc:sldMkLst>
          <pc:docMk/>
          <pc:sldMk cId="970158950" sldId="410"/>
        </pc:sldMkLst>
        <pc:spChg chg="del mod">
          <ac:chgData name="nagilla sai prathyusha" userId="e400028db6d33ec5" providerId="LiveId" clId="{DDC4407A-AC9A-4A1D-A0FC-4979CFE15FE4}" dt="2022-03-29T10:08:08.743" v="165" actId="478"/>
          <ac:spMkLst>
            <pc:docMk/>
            <pc:sldMk cId="970158950" sldId="410"/>
            <ac:spMk id="2" creationId="{3A3C7BDB-B7D1-465C-9965-C0C4D79D10F4}"/>
          </ac:spMkLst>
        </pc:spChg>
        <pc:spChg chg="add del mod">
          <ac:chgData name="nagilla sai prathyusha" userId="e400028db6d33ec5" providerId="LiveId" clId="{DDC4407A-AC9A-4A1D-A0FC-4979CFE15FE4}" dt="2022-03-29T10:08:21.238" v="171" actId="478"/>
          <ac:spMkLst>
            <pc:docMk/>
            <pc:sldMk cId="970158950" sldId="410"/>
            <ac:spMk id="4" creationId="{535DF61D-98FF-4DAE-A71B-E4E44B31607D}"/>
          </ac:spMkLst>
        </pc:spChg>
        <pc:spChg chg="del">
          <ac:chgData name="nagilla sai prathyusha" userId="e400028db6d33ec5" providerId="LiveId" clId="{DDC4407A-AC9A-4A1D-A0FC-4979CFE15FE4}" dt="2022-03-29T10:08:13.620" v="167" actId="478"/>
          <ac:spMkLst>
            <pc:docMk/>
            <pc:sldMk cId="970158950" sldId="410"/>
            <ac:spMk id="6" creationId="{FFA9757F-0365-4F15-86D3-6165DFD49085}"/>
          </ac:spMkLst>
        </pc:spChg>
        <pc:spChg chg="del mod">
          <ac:chgData name="nagilla sai prathyusha" userId="e400028db6d33ec5" providerId="LiveId" clId="{DDC4407A-AC9A-4A1D-A0FC-4979CFE15FE4}" dt="2022-03-29T10:08:16.681" v="169" actId="478"/>
          <ac:spMkLst>
            <pc:docMk/>
            <pc:sldMk cId="970158950" sldId="410"/>
            <ac:spMk id="7" creationId="{BD13B003-BFA7-43DB-9005-32EFF68D1340}"/>
          </ac:spMkLst>
        </pc:spChg>
        <pc:spChg chg="del">
          <ac:chgData name="nagilla sai prathyusha" userId="e400028db6d33ec5" providerId="LiveId" clId="{DDC4407A-AC9A-4A1D-A0FC-4979CFE15FE4}" dt="2022-03-29T10:08:18.883" v="170" actId="478"/>
          <ac:spMkLst>
            <pc:docMk/>
            <pc:sldMk cId="970158950" sldId="410"/>
            <ac:spMk id="8" creationId="{60264F83-93CE-4B81-87A0-2FF1A991148D}"/>
          </ac:spMkLst>
        </pc:spChg>
        <pc:spChg chg="add mod">
          <ac:chgData name="nagilla sai prathyusha" userId="e400028db6d33ec5" providerId="LiveId" clId="{DDC4407A-AC9A-4A1D-A0FC-4979CFE15FE4}" dt="2022-03-29T11:32:48.203" v="1748" actId="1076"/>
          <ac:spMkLst>
            <pc:docMk/>
            <pc:sldMk cId="970158950" sldId="410"/>
            <ac:spMk id="9" creationId="{0C2F5025-866F-4598-BE5B-9F732BBA7F24}"/>
          </ac:spMkLst>
        </pc:spChg>
        <pc:spChg chg="add mod">
          <ac:chgData name="nagilla sai prathyusha" userId="e400028db6d33ec5" providerId="LiveId" clId="{DDC4407A-AC9A-4A1D-A0FC-4979CFE15FE4}" dt="2022-03-29T11:32:43.604" v="1747" actId="255"/>
          <ac:spMkLst>
            <pc:docMk/>
            <pc:sldMk cId="970158950" sldId="410"/>
            <ac:spMk id="12" creationId="{FD5D1724-ED6F-4C42-93B6-057C50F94456}"/>
          </ac:spMkLst>
        </pc:spChg>
        <pc:graphicFrameChg chg="del">
          <ac:chgData name="nagilla sai prathyusha" userId="e400028db6d33ec5" providerId="LiveId" clId="{DDC4407A-AC9A-4A1D-A0FC-4979CFE15FE4}" dt="2022-03-29T10:08:11.582" v="166" actId="478"/>
          <ac:graphicFrameMkLst>
            <pc:docMk/>
            <pc:sldMk cId="970158950" sldId="410"/>
            <ac:graphicFrameMk id="5" creationId="{1AD6A0AA-485F-4BC1-AD81-A826C298B1B5}"/>
          </ac:graphicFrameMkLst>
        </pc:graphicFrameChg>
        <pc:picChg chg="add mod">
          <ac:chgData name="nagilla sai prathyusha" userId="e400028db6d33ec5" providerId="LiveId" clId="{DDC4407A-AC9A-4A1D-A0FC-4979CFE15FE4}" dt="2022-03-29T10:11:09.303" v="249" actId="1076"/>
          <ac:picMkLst>
            <pc:docMk/>
            <pc:sldMk cId="970158950" sldId="410"/>
            <ac:picMk id="10" creationId="{ACBE4FF4-4C82-44BF-B934-D7C58C5C8052}"/>
          </ac:picMkLst>
        </pc:picChg>
      </pc:sldChg>
      <pc:sldChg chg="addSp delSp modSp new mod">
        <pc:chgData name="nagilla sai prathyusha" userId="e400028db6d33ec5" providerId="LiveId" clId="{DDC4407A-AC9A-4A1D-A0FC-4979CFE15FE4}" dt="2022-03-29T10:52:00.693" v="1052" actId="14100"/>
        <pc:sldMkLst>
          <pc:docMk/>
          <pc:sldMk cId="1910706498" sldId="411"/>
        </pc:sldMkLst>
        <pc:spChg chg="del">
          <ac:chgData name="nagilla sai prathyusha" userId="e400028db6d33ec5" providerId="LiveId" clId="{DDC4407A-AC9A-4A1D-A0FC-4979CFE15FE4}" dt="2022-03-29T10:30:00.247" v="570" actId="478"/>
          <ac:spMkLst>
            <pc:docMk/>
            <pc:sldMk cId="1910706498" sldId="411"/>
            <ac:spMk id="2" creationId="{A9FB901D-75F7-453B-9383-79BC14F34E9B}"/>
          </ac:spMkLst>
        </pc:spChg>
        <pc:spChg chg="del">
          <ac:chgData name="nagilla sai prathyusha" userId="e400028db6d33ec5" providerId="LiveId" clId="{DDC4407A-AC9A-4A1D-A0FC-4979CFE15FE4}" dt="2022-03-29T10:29:58.210" v="568" actId="478"/>
          <ac:spMkLst>
            <pc:docMk/>
            <pc:sldMk cId="1910706498" sldId="411"/>
            <ac:spMk id="3" creationId="{2F0FFA89-4FDF-40CD-B2D5-D05E7054472B}"/>
          </ac:spMkLst>
        </pc:spChg>
        <pc:spChg chg="del">
          <ac:chgData name="nagilla sai prathyusha" userId="e400028db6d33ec5" providerId="LiveId" clId="{DDC4407A-AC9A-4A1D-A0FC-4979CFE15FE4}" dt="2022-03-29T10:29:57.112" v="567" actId="478"/>
          <ac:spMkLst>
            <pc:docMk/>
            <pc:sldMk cId="1910706498" sldId="411"/>
            <ac:spMk id="4" creationId="{C1551FD5-4102-446F-8116-61333821AF2A}"/>
          </ac:spMkLst>
        </pc:spChg>
        <pc:spChg chg="del">
          <ac:chgData name="nagilla sai prathyusha" userId="e400028db6d33ec5" providerId="LiveId" clId="{DDC4407A-AC9A-4A1D-A0FC-4979CFE15FE4}" dt="2022-03-29T10:30:04.056" v="572" actId="478"/>
          <ac:spMkLst>
            <pc:docMk/>
            <pc:sldMk cId="1910706498" sldId="411"/>
            <ac:spMk id="5" creationId="{28714097-193D-49A2-9F21-C37E9ABD9FFB}"/>
          </ac:spMkLst>
        </pc:spChg>
        <pc:spChg chg="del">
          <ac:chgData name="nagilla sai prathyusha" userId="e400028db6d33ec5" providerId="LiveId" clId="{DDC4407A-AC9A-4A1D-A0FC-4979CFE15FE4}" dt="2022-03-29T10:30:12.823" v="573" actId="478"/>
          <ac:spMkLst>
            <pc:docMk/>
            <pc:sldMk cId="1910706498" sldId="411"/>
            <ac:spMk id="6" creationId="{34CF444A-9EE0-4292-8BF5-4CEC7E5CC06F}"/>
          </ac:spMkLst>
        </pc:spChg>
        <pc:spChg chg="del">
          <ac:chgData name="nagilla sai prathyusha" userId="e400028db6d33ec5" providerId="LiveId" clId="{DDC4407A-AC9A-4A1D-A0FC-4979CFE15FE4}" dt="2022-03-29T10:29:59.202" v="569" actId="478"/>
          <ac:spMkLst>
            <pc:docMk/>
            <pc:sldMk cId="1910706498" sldId="411"/>
            <ac:spMk id="7" creationId="{9BC7408F-3B23-4C68-A4DE-D0DC9B6938C1}"/>
          </ac:spMkLst>
        </pc:spChg>
        <pc:spChg chg="del">
          <ac:chgData name="nagilla sai prathyusha" userId="e400028db6d33ec5" providerId="LiveId" clId="{DDC4407A-AC9A-4A1D-A0FC-4979CFE15FE4}" dt="2022-03-29T10:30:01.441" v="571" actId="478"/>
          <ac:spMkLst>
            <pc:docMk/>
            <pc:sldMk cId="1910706498" sldId="411"/>
            <ac:spMk id="8" creationId="{16BB11F8-5892-4884-83E8-3931E6C67424}"/>
          </ac:spMkLst>
        </pc:spChg>
        <pc:spChg chg="add del mod">
          <ac:chgData name="nagilla sai prathyusha" userId="e400028db6d33ec5" providerId="LiveId" clId="{DDC4407A-AC9A-4A1D-A0FC-4979CFE15FE4}" dt="2022-03-29T10:34:51.007" v="671"/>
          <ac:spMkLst>
            <pc:docMk/>
            <pc:sldMk cId="1910706498" sldId="411"/>
            <ac:spMk id="15" creationId="{A670DC53-FA68-46EE-AE92-71C71BF63FF4}"/>
          </ac:spMkLst>
        </pc:spChg>
        <pc:spChg chg="add del mod">
          <ac:chgData name="nagilla sai prathyusha" userId="e400028db6d33ec5" providerId="LiveId" clId="{DDC4407A-AC9A-4A1D-A0FC-4979CFE15FE4}" dt="2022-03-29T10:34:51.007" v="673"/>
          <ac:spMkLst>
            <pc:docMk/>
            <pc:sldMk cId="1910706498" sldId="411"/>
            <ac:spMk id="16" creationId="{5DD30F81-1CFB-4BD0-AFC7-C9CD1959BAC7}"/>
          </ac:spMkLst>
        </pc:spChg>
        <pc:spChg chg="add mod">
          <ac:chgData name="nagilla sai prathyusha" userId="e400028db6d33ec5" providerId="LiveId" clId="{DDC4407A-AC9A-4A1D-A0FC-4979CFE15FE4}" dt="2022-03-29T10:51:57.421" v="1051" actId="114"/>
          <ac:spMkLst>
            <pc:docMk/>
            <pc:sldMk cId="1910706498" sldId="411"/>
            <ac:spMk id="17" creationId="{9E8AAD94-1C39-470F-A262-E48981735D61}"/>
          </ac:spMkLst>
        </pc:spChg>
        <pc:spChg chg="add mod">
          <ac:chgData name="nagilla sai prathyusha" userId="e400028db6d33ec5" providerId="LiveId" clId="{DDC4407A-AC9A-4A1D-A0FC-4979CFE15FE4}" dt="2022-03-29T10:51:51.614" v="1049" actId="114"/>
          <ac:spMkLst>
            <pc:docMk/>
            <pc:sldMk cId="1910706498" sldId="411"/>
            <ac:spMk id="18" creationId="{7ECDA23D-89DD-4CD6-85C0-4B0C0C83D6DE}"/>
          </ac:spMkLst>
        </pc:spChg>
        <pc:spChg chg="add mod">
          <ac:chgData name="nagilla sai prathyusha" userId="e400028db6d33ec5" providerId="LiveId" clId="{DDC4407A-AC9A-4A1D-A0FC-4979CFE15FE4}" dt="2022-03-29T10:52:00.693" v="1052" actId="14100"/>
          <ac:spMkLst>
            <pc:docMk/>
            <pc:sldMk cId="1910706498" sldId="411"/>
            <ac:spMk id="19" creationId="{6FC73BF2-8E01-4F04-8103-791C3F4FA87D}"/>
          </ac:spMkLst>
        </pc:spChg>
        <pc:picChg chg="add mod">
          <ac:chgData name="nagilla sai prathyusha" userId="e400028db6d33ec5" providerId="LiveId" clId="{DDC4407A-AC9A-4A1D-A0FC-4979CFE15FE4}" dt="2022-03-29T10:32:35.739" v="590" actId="1076"/>
          <ac:picMkLst>
            <pc:docMk/>
            <pc:sldMk cId="1910706498" sldId="411"/>
            <ac:picMk id="10" creationId="{7D63C8F3-F263-4083-BCB5-C10465E3D4CE}"/>
          </ac:picMkLst>
        </pc:picChg>
        <pc:picChg chg="add mod">
          <ac:chgData name="nagilla sai prathyusha" userId="e400028db6d33ec5" providerId="LiveId" clId="{DDC4407A-AC9A-4A1D-A0FC-4979CFE15FE4}" dt="2022-03-29T10:32:26.342" v="586" actId="14100"/>
          <ac:picMkLst>
            <pc:docMk/>
            <pc:sldMk cId="1910706498" sldId="411"/>
            <ac:picMk id="12" creationId="{7EFAA882-C23A-4ACF-8ADE-B82D372ECB23}"/>
          </ac:picMkLst>
        </pc:picChg>
        <pc:picChg chg="add mod">
          <ac:chgData name="nagilla sai prathyusha" userId="e400028db6d33ec5" providerId="LiveId" clId="{DDC4407A-AC9A-4A1D-A0FC-4979CFE15FE4}" dt="2022-03-29T10:34:57.212" v="674" actId="1076"/>
          <ac:picMkLst>
            <pc:docMk/>
            <pc:sldMk cId="1910706498" sldId="411"/>
            <ac:picMk id="14" creationId="{13FB9BE6-44F0-455E-971D-91A8DA4E38C6}"/>
          </ac:picMkLst>
        </pc:picChg>
      </pc:sldChg>
      <pc:sldChg chg="addSp delSp modSp new mod ord">
        <pc:chgData name="nagilla sai prathyusha" userId="e400028db6d33ec5" providerId="LiveId" clId="{DDC4407A-AC9A-4A1D-A0FC-4979CFE15FE4}" dt="2022-03-29T10:52:29.123" v="1060" actId="14100"/>
        <pc:sldMkLst>
          <pc:docMk/>
          <pc:sldMk cId="951091536" sldId="412"/>
        </pc:sldMkLst>
        <pc:spChg chg="del">
          <ac:chgData name="nagilla sai prathyusha" userId="e400028db6d33ec5" providerId="LiveId" clId="{DDC4407A-AC9A-4A1D-A0FC-4979CFE15FE4}" dt="2022-03-29T10:35:35.851" v="684" actId="478"/>
          <ac:spMkLst>
            <pc:docMk/>
            <pc:sldMk cId="951091536" sldId="412"/>
            <ac:spMk id="2" creationId="{DED5D9C0-A80B-4689-B2B6-249CC135AB56}"/>
          </ac:spMkLst>
        </pc:spChg>
        <pc:spChg chg="del">
          <ac:chgData name="nagilla sai prathyusha" userId="e400028db6d33ec5" providerId="LiveId" clId="{DDC4407A-AC9A-4A1D-A0FC-4979CFE15FE4}" dt="2022-03-29T10:35:33.062" v="681" actId="478"/>
          <ac:spMkLst>
            <pc:docMk/>
            <pc:sldMk cId="951091536" sldId="412"/>
            <ac:spMk id="3" creationId="{756B2A73-CF93-4D6E-871D-7F20522724E8}"/>
          </ac:spMkLst>
        </pc:spChg>
        <pc:spChg chg="del">
          <ac:chgData name="nagilla sai prathyusha" userId="e400028db6d33ec5" providerId="LiveId" clId="{DDC4407A-AC9A-4A1D-A0FC-4979CFE15FE4}" dt="2022-03-29T10:35:30.669" v="679" actId="478"/>
          <ac:spMkLst>
            <pc:docMk/>
            <pc:sldMk cId="951091536" sldId="412"/>
            <ac:spMk id="4" creationId="{829573FB-976C-4615-A62D-F4642BFCBC8F}"/>
          </ac:spMkLst>
        </pc:spChg>
        <pc:spChg chg="del">
          <ac:chgData name="nagilla sai prathyusha" userId="e400028db6d33ec5" providerId="LiveId" clId="{DDC4407A-AC9A-4A1D-A0FC-4979CFE15FE4}" dt="2022-03-29T10:35:32.173" v="680" actId="478"/>
          <ac:spMkLst>
            <pc:docMk/>
            <pc:sldMk cId="951091536" sldId="412"/>
            <ac:spMk id="5" creationId="{0C0FEB70-5793-4BE2-957F-171626A1632A}"/>
          </ac:spMkLst>
        </pc:spChg>
        <pc:spChg chg="del">
          <ac:chgData name="nagilla sai prathyusha" userId="e400028db6d33ec5" providerId="LiveId" clId="{DDC4407A-AC9A-4A1D-A0FC-4979CFE15FE4}" dt="2022-03-29T10:36:36.693" v="692" actId="478"/>
          <ac:spMkLst>
            <pc:docMk/>
            <pc:sldMk cId="951091536" sldId="412"/>
            <ac:spMk id="6" creationId="{A5A785C6-982C-4A73-845B-407BEDC87F64}"/>
          </ac:spMkLst>
        </pc:spChg>
        <pc:spChg chg="del">
          <ac:chgData name="nagilla sai prathyusha" userId="e400028db6d33ec5" providerId="LiveId" clId="{DDC4407A-AC9A-4A1D-A0FC-4979CFE15FE4}" dt="2022-03-29T10:35:34.197" v="682" actId="478"/>
          <ac:spMkLst>
            <pc:docMk/>
            <pc:sldMk cId="951091536" sldId="412"/>
            <ac:spMk id="7" creationId="{C749DBB4-59AD-4B0D-BE94-C9B3E7C86854}"/>
          </ac:spMkLst>
        </pc:spChg>
        <pc:spChg chg="del">
          <ac:chgData name="nagilla sai prathyusha" userId="e400028db6d33ec5" providerId="LiveId" clId="{DDC4407A-AC9A-4A1D-A0FC-4979CFE15FE4}" dt="2022-03-29T10:35:35.211" v="683" actId="478"/>
          <ac:spMkLst>
            <pc:docMk/>
            <pc:sldMk cId="951091536" sldId="412"/>
            <ac:spMk id="8" creationId="{E55AB873-E423-443D-AFB1-5F32CAF9FBDB}"/>
          </ac:spMkLst>
        </pc:spChg>
        <pc:spChg chg="add mod">
          <ac:chgData name="nagilla sai prathyusha" userId="e400028db6d33ec5" providerId="LiveId" clId="{DDC4407A-AC9A-4A1D-A0FC-4979CFE15FE4}" dt="2022-03-29T10:52:08.556" v="1053" actId="114"/>
          <ac:spMkLst>
            <pc:docMk/>
            <pc:sldMk cId="951091536" sldId="412"/>
            <ac:spMk id="14" creationId="{827E6CE4-6F14-486A-AFDD-D95B48C4A791}"/>
          </ac:spMkLst>
        </pc:spChg>
        <pc:spChg chg="add mod">
          <ac:chgData name="nagilla sai prathyusha" userId="e400028db6d33ec5" providerId="LiveId" clId="{DDC4407A-AC9A-4A1D-A0FC-4979CFE15FE4}" dt="2022-03-29T10:52:16.762" v="1055" actId="1076"/>
          <ac:spMkLst>
            <pc:docMk/>
            <pc:sldMk cId="951091536" sldId="412"/>
            <ac:spMk id="15" creationId="{1549ECE6-4529-49D2-AB08-09C36EEEB521}"/>
          </ac:spMkLst>
        </pc:spChg>
        <pc:spChg chg="add mod">
          <ac:chgData name="nagilla sai prathyusha" userId="e400028db6d33ec5" providerId="LiveId" clId="{DDC4407A-AC9A-4A1D-A0FC-4979CFE15FE4}" dt="2022-03-29T10:52:20.985" v="1056" actId="114"/>
          <ac:spMkLst>
            <pc:docMk/>
            <pc:sldMk cId="951091536" sldId="412"/>
            <ac:spMk id="16" creationId="{3A36EFF2-DD2A-446B-BF5E-43ED4C7BA640}"/>
          </ac:spMkLst>
        </pc:spChg>
        <pc:spChg chg="add mod">
          <ac:chgData name="nagilla sai prathyusha" userId="e400028db6d33ec5" providerId="LiveId" clId="{DDC4407A-AC9A-4A1D-A0FC-4979CFE15FE4}" dt="2022-03-29T10:52:29.123" v="1060" actId="14100"/>
          <ac:spMkLst>
            <pc:docMk/>
            <pc:sldMk cId="951091536" sldId="412"/>
            <ac:spMk id="17" creationId="{EE195F1D-88CF-41ED-A228-42569ABCB88B}"/>
          </ac:spMkLst>
        </pc:spChg>
        <pc:picChg chg="add mod">
          <ac:chgData name="nagilla sai prathyusha" userId="e400028db6d33ec5" providerId="LiveId" clId="{DDC4407A-AC9A-4A1D-A0FC-4979CFE15FE4}" dt="2022-03-29T10:40:35.749" v="792" actId="1076"/>
          <ac:picMkLst>
            <pc:docMk/>
            <pc:sldMk cId="951091536" sldId="412"/>
            <ac:picMk id="9" creationId="{D775ACF9-36B4-45AF-832B-8F57E3A42B59}"/>
          </ac:picMkLst>
        </pc:picChg>
        <pc:picChg chg="add mod">
          <ac:chgData name="nagilla sai prathyusha" userId="e400028db6d33ec5" providerId="LiveId" clId="{DDC4407A-AC9A-4A1D-A0FC-4979CFE15FE4}" dt="2022-03-29T10:40:42.725" v="794" actId="1076"/>
          <ac:picMkLst>
            <pc:docMk/>
            <pc:sldMk cId="951091536" sldId="412"/>
            <ac:picMk id="10" creationId="{A8A51F53-4937-4489-8783-F39373301033}"/>
          </ac:picMkLst>
        </pc:picChg>
        <pc:picChg chg="add mod">
          <ac:chgData name="nagilla sai prathyusha" userId="e400028db6d33ec5" providerId="LiveId" clId="{DDC4407A-AC9A-4A1D-A0FC-4979CFE15FE4}" dt="2022-03-29T10:40:40.457" v="793" actId="1076"/>
          <ac:picMkLst>
            <pc:docMk/>
            <pc:sldMk cId="951091536" sldId="412"/>
            <ac:picMk id="11" creationId="{099CD04F-02B9-437F-8DE4-C5AE4F1F895A}"/>
          </ac:picMkLst>
        </pc:picChg>
        <pc:picChg chg="add mod">
          <ac:chgData name="nagilla sai prathyusha" userId="e400028db6d33ec5" providerId="LiveId" clId="{DDC4407A-AC9A-4A1D-A0FC-4979CFE15FE4}" dt="2022-03-29T10:40:45.487" v="795" actId="1076"/>
          <ac:picMkLst>
            <pc:docMk/>
            <pc:sldMk cId="951091536" sldId="412"/>
            <ac:picMk id="13" creationId="{28A11D9E-A3F0-4C10-8923-DC3A034A60F7}"/>
          </ac:picMkLst>
        </pc:picChg>
      </pc:sldChg>
      <pc:sldChg chg="addSp delSp modSp new mod">
        <pc:chgData name="nagilla sai prathyusha" userId="e400028db6d33ec5" providerId="LiveId" clId="{DDC4407A-AC9A-4A1D-A0FC-4979CFE15FE4}" dt="2022-03-29T10:52:42.571" v="1063" actId="114"/>
        <pc:sldMkLst>
          <pc:docMk/>
          <pc:sldMk cId="3647219460" sldId="413"/>
        </pc:sldMkLst>
        <pc:spChg chg="del">
          <ac:chgData name="nagilla sai prathyusha" userId="e400028db6d33ec5" providerId="LiveId" clId="{DDC4407A-AC9A-4A1D-A0FC-4979CFE15FE4}" dt="2022-03-29T10:41:26.144" v="801" actId="478"/>
          <ac:spMkLst>
            <pc:docMk/>
            <pc:sldMk cId="3647219460" sldId="413"/>
            <ac:spMk id="2" creationId="{6CD60560-2606-4589-897C-EC8CBD508D8D}"/>
          </ac:spMkLst>
        </pc:spChg>
        <pc:spChg chg="del">
          <ac:chgData name="nagilla sai prathyusha" userId="e400028db6d33ec5" providerId="LiveId" clId="{DDC4407A-AC9A-4A1D-A0FC-4979CFE15FE4}" dt="2022-03-29T10:41:24.493" v="799" actId="478"/>
          <ac:spMkLst>
            <pc:docMk/>
            <pc:sldMk cId="3647219460" sldId="413"/>
            <ac:spMk id="3" creationId="{018ED8FD-9A28-4840-85CE-AF8AE4C2076E}"/>
          </ac:spMkLst>
        </pc:spChg>
        <pc:spChg chg="del">
          <ac:chgData name="nagilla sai prathyusha" userId="e400028db6d33ec5" providerId="LiveId" clId="{DDC4407A-AC9A-4A1D-A0FC-4979CFE15FE4}" dt="2022-03-29T10:41:22.167" v="797" actId="478"/>
          <ac:spMkLst>
            <pc:docMk/>
            <pc:sldMk cId="3647219460" sldId="413"/>
            <ac:spMk id="4" creationId="{2BA3C394-AC40-49DE-AFC5-3EEAD960E6F7}"/>
          </ac:spMkLst>
        </pc:spChg>
        <pc:spChg chg="del">
          <ac:chgData name="nagilla sai prathyusha" userId="e400028db6d33ec5" providerId="LiveId" clId="{DDC4407A-AC9A-4A1D-A0FC-4979CFE15FE4}" dt="2022-03-29T10:41:23.260" v="798" actId="478"/>
          <ac:spMkLst>
            <pc:docMk/>
            <pc:sldMk cId="3647219460" sldId="413"/>
            <ac:spMk id="5" creationId="{384A90EF-F6E6-4D3D-8B3B-FEB97B9811CB}"/>
          </ac:spMkLst>
        </pc:spChg>
        <pc:spChg chg="del">
          <ac:chgData name="nagilla sai prathyusha" userId="e400028db6d33ec5" providerId="LiveId" clId="{DDC4407A-AC9A-4A1D-A0FC-4979CFE15FE4}" dt="2022-03-29T10:41:30.383" v="803" actId="478"/>
          <ac:spMkLst>
            <pc:docMk/>
            <pc:sldMk cId="3647219460" sldId="413"/>
            <ac:spMk id="6" creationId="{58534472-2255-4E04-8352-718F4F828526}"/>
          </ac:spMkLst>
        </pc:spChg>
        <pc:spChg chg="del">
          <ac:chgData name="nagilla sai prathyusha" userId="e400028db6d33ec5" providerId="LiveId" clId="{DDC4407A-AC9A-4A1D-A0FC-4979CFE15FE4}" dt="2022-03-29T10:41:25.345" v="800" actId="478"/>
          <ac:spMkLst>
            <pc:docMk/>
            <pc:sldMk cId="3647219460" sldId="413"/>
            <ac:spMk id="7" creationId="{46C2CE98-914B-47CA-9683-DB197913B394}"/>
          </ac:spMkLst>
        </pc:spChg>
        <pc:spChg chg="del">
          <ac:chgData name="nagilla sai prathyusha" userId="e400028db6d33ec5" providerId="LiveId" clId="{DDC4407A-AC9A-4A1D-A0FC-4979CFE15FE4}" dt="2022-03-29T10:41:26.843" v="802" actId="478"/>
          <ac:spMkLst>
            <pc:docMk/>
            <pc:sldMk cId="3647219460" sldId="413"/>
            <ac:spMk id="8" creationId="{91B78860-03E5-417D-A00F-0B3A9F7D5775}"/>
          </ac:spMkLst>
        </pc:spChg>
        <pc:spChg chg="add mod">
          <ac:chgData name="nagilla sai prathyusha" userId="e400028db6d33ec5" providerId="LiveId" clId="{DDC4407A-AC9A-4A1D-A0FC-4979CFE15FE4}" dt="2022-03-29T10:52:36.581" v="1061" actId="114"/>
          <ac:spMkLst>
            <pc:docMk/>
            <pc:sldMk cId="3647219460" sldId="413"/>
            <ac:spMk id="12" creationId="{2C7B0C8B-54EA-4096-99C1-6504C344FFCF}"/>
          </ac:spMkLst>
        </pc:spChg>
        <pc:spChg chg="add mod">
          <ac:chgData name="nagilla sai prathyusha" userId="e400028db6d33ec5" providerId="LiveId" clId="{DDC4407A-AC9A-4A1D-A0FC-4979CFE15FE4}" dt="2022-03-29T10:52:39.673" v="1062" actId="114"/>
          <ac:spMkLst>
            <pc:docMk/>
            <pc:sldMk cId="3647219460" sldId="413"/>
            <ac:spMk id="13" creationId="{4E7BC789-4783-4249-BC2D-D15D196FEDE6}"/>
          </ac:spMkLst>
        </pc:spChg>
        <pc:spChg chg="add mod">
          <ac:chgData name="nagilla sai prathyusha" userId="e400028db6d33ec5" providerId="LiveId" clId="{DDC4407A-AC9A-4A1D-A0FC-4979CFE15FE4}" dt="2022-03-29T10:52:42.571" v="1063" actId="114"/>
          <ac:spMkLst>
            <pc:docMk/>
            <pc:sldMk cId="3647219460" sldId="413"/>
            <ac:spMk id="14" creationId="{F4093AA7-2014-4324-AA28-0C125CBA0C0F}"/>
          </ac:spMkLst>
        </pc:spChg>
        <pc:picChg chg="add mod">
          <ac:chgData name="nagilla sai prathyusha" userId="e400028db6d33ec5" providerId="LiveId" clId="{DDC4407A-AC9A-4A1D-A0FC-4979CFE15FE4}" dt="2022-03-29T10:43:06.238" v="832" actId="14100"/>
          <ac:picMkLst>
            <pc:docMk/>
            <pc:sldMk cId="3647219460" sldId="413"/>
            <ac:picMk id="9" creationId="{850FF32D-7BE7-4AD5-BF2A-2788518E789B}"/>
          </ac:picMkLst>
        </pc:picChg>
        <pc:picChg chg="add mod">
          <ac:chgData name="nagilla sai prathyusha" userId="e400028db6d33ec5" providerId="LiveId" clId="{DDC4407A-AC9A-4A1D-A0FC-4979CFE15FE4}" dt="2022-03-29T10:43:00.912" v="830" actId="1076"/>
          <ac:picMkLst>
            <pc:docMk/>
            <pc:sldMk cId="3647219460" sldId="413"/>
            <ac:picMk id="10" creationId="{C7D798DE-E674-4F98-8B6D-A5C316B12FA4}"/>
          </ac:picMkLst>
        </pc:picChg>
        <pc:picChg chg="add mod">
          <ac:chgData name="nagilla sai prathyusha" userId="e400028db6d33ec5" providerId="LiveId" clId="{DDC4407A-AC9A-4A1D-A0FC-4979CFE15FE4}" dt="2022-03-29T10:44:35.156" v="884" actId="1076"/>
          <ac:picMkLst>
            <pc:docMk/>
            <pc:sldMk cId="3647219460" sldId="413"/>
            <ac:picMk id="11" creationId="{891102BE-FEC7-415C-9242-921704354D6E}"/>
          </ac:picMkLst>
        </pc:picChg>
      </pc:sldChg>
      <pc:sldChg chg="addSp delSp modSp new mod">
        <pc:chgData name="nagilla sai prathyusha" userId="e400028db6d33ec5" providerId="LiveId" clId="{DDC4407A-AC9A-4A1D-A0FC-4979CFE15FE4}" dt="2022-03-29T10:53:04.308" v="1070" actId="14100"/>
        <pc:sldMkLst>
          <pc:docMk/>
          <pc:sldMk cId="2558971209" sldId="414"/>
        </pc:sldMkLst>
        <pc:spChg chg="del">
          <ac:chgData name="nagilla sai prathyusha" userId="e400028db6d33ec5" providerId="LiveId" clId="{DDC4407A-AC9A-4A1D-A0FC-4979CFE15FE4}" dt="2022-03-29T10:45:32.200" v="893" actId="478"/>
          <ac:spMkLst>
            <pc:docMk/>
            <pc:sldMk cId="2558971209" sldId="414"/>
            <ac:spMk id="2" creationId="{AF36AA12-BBE4-4003-ABA9-98B9B026998D}"/>
          </ac:spMkLst>
        </pc:spChg>
        <pc:spChg chg="del">
          <ac:chgData name="nagilla sai prathyusha" userId="e400028db6d33ec5" providerId="LiveId" clId="{DDC4407A-AC9A-4A1D-A0FC-4979CFE15FE4}" dt="2022-03-29T10:45:30.678" v="891" actId="478"/>
          <ac:spMkLst>
            <pc:docMk/>
            <pc:sldMk cId="2558971209" sldId="414"/>
            <ac:spMk id="3" creationId="{3846AC3A-5177-4352-A8E2-B0D5C1181127}"/>
          </ac:spMkLst>
        </pc:spChg>
        <pc:spChg chg="del">
          <ac:chgData name="nagilla sai prathyusha" userId="e400028db6d33ec5" providerId="LiveId" clId="{DDC4407A-AC9A-4A1D-A0FC-4979CFE15FE4}" dt="2022-03-29T10:45:28.445" v="889" actId="478"/>
          <ac:spMkLst>
            <pc:docMk/>
            <pc:sldMk cId="2558971209" sldId="414"/>
            <ac:spMk id="4" creationId="{FFD479E6-DF75-4EB1-B8C9-66772C173F7F}"/>
          </ac:spMkLst>
        </pc:spChg>
        <pc:spChg chg="del">
          <ac:chgData name="nagilla sai prathyusha" userId="e400028db6d33ec5" providerId="LiveId" clId="{DDC4407A-AC9A-4A1D-A0FC-4979CFE15FE4}" dt="2022-03-29T10:45:29.712" v="890" actId="478"/>
          <ac:spMkLst>
            <pc:docMk/>
            <pc:sldMk cId="2558971209" sldId="414"/>
            <ac:spMk id="5" creationId="{876E630A-F528-4B19-A7D1-C26C25A98115}"/>
          </ac:spMkLst>
        </pc:spChg>
        <pc:spChg chg="del">
          <ac:chgData name="nagilla sai prathyusha" userId="e400028db6d33ec5" providerId="LiveId" clId="{DDC4407A-AC9A-4A1D-A0FC-4979CFE15FE4}" dt="2022-03-29T10:45:34.429" v="895" actId="478"/>
          <ac:spMkLst>
            <pc:docMk/>
            <pc:sldMk cId="2558971209" sldId="414"/>
            <ac:spMk id="6" creationId="{8D169FE6-491E-418B-9497-53CD9D4C8271}"/>
          </ac:spMkLst>
        </pc:spChg>
        <pc:spChg chg="del">
          <ac:chgData name="nagilla sai prathyusha" userId="e400028db6d33ec5" providerId="LiveId" clId="{DDC4407A-AC9A-4A1D-A0FC-4979CFE15FE4}" dt="2022-03-29T10:45:31.378" v="892" actId="478"/>
          <ac:spMkLst>
            <pc:docMk/>
            <pc:sldMk cId="2558971209" sldId="414"/>
            <ac:spMk id="7" creationId="{9D3F8E55-A6AA-4DA8-9D01-B1FC753E8CB7}"/>
          </ac:spMkLst>
        </pc:spChg>
        <pc:spChg chg="del">
          <ac:chgData name="nagilla sai prathyusha" userId="e400028db6d33ec5" providerId="LiveId" clId="{DDC4407A-AC9A-4A1D-A0FC-4979CFE15FE4}" dt="2022-03-29T10:45:32.803" v="894" actId="478"/>
          <ac:spMkLst>
            <pc:docMk/>
            <pc:sldMk cId="2558971209" sldId="414"/>
            <ac:spMk id="8" creationId="{93A054C5-468A-46E2-A992-9196D35FD0FB}"/>
          </ac:spMkLst>
        </pc:spChg>
        <pc:spChg chg="add mod">
          <ac:chgData name="nagilla sai prathyusha" userId="e400028db6d33ec5" providerId="LiveId" clId="{DDC4407A-AC9A-4A1D-A0FC-4979CFE15FE4}" dt="2022-03-29T10:52:46.455" v="1064" actId="114"/>
          <ac:spMkLst>
            <pc:docMk/>
            <pc:sldMk cId="2558971209" sldId="414"/>
            <ac:spMk id="14" creationId="{C8D50353-436A-4BFE-B1BD-8E965BC4BC7A}"/>
          </ac:spMkLst>
        </pc:spChg>
        <pc:spChg chg="add mod">
          <ac:chgData name="nagilla sai prathyusha" userId="e400028db6d33ec5" providerId="LiveId" clId="{DDC4407A-AC9A-4A1D-A0FC-4979CFE15FE4}" dt="2022-03-29T10:52:49.014" v="1065" actId="114"/>
          <ac:spMkLst>
            <pc:docMk/>
            <pc:sldMk cId="2558971209" sldId="414"/>
            <ac:spMk id="15" creationId="{FADAD72D-9FA8-40A8-831F-2D3F34146803}"/>
          </ac:spMkLst>
        </pc:spChg>
        <pc:spChg chg="add mod">
          <ac:chgData name="nagilla sai prathyusha" userId="e400028db6d33ec5" providerId="LiveId" clId="{DDC4407A-AC9A-4A1D-A0FC-4979CFE15FE4}" dt="2022-03-29T10:53:04.308" v="1070" actId="14100"/>
          <ac:spMkLst>
            <pc:docMk/>
            <pc:sldMk cId="2558971209" sldId="414"/>
            <ac:spMk id="16" creationId="{E181B9A9-1D05-42CC-8B4D-8B93EF76AAE0}"/>
          </ac:spMkLst>
        </pc:spChg>
        <pc:spChg chg="add mod">
          <ac:chgData name="nagilla sai prathyusha" userId="e400028db6d33ec5" providerId="LiveId" clId="{DDC4407A-AC9A-4A1D-A0FC-4979CFE15FE4}" dt="2022-03-29T10:52:58.287" v="1068" actId="1076"/>
          <ac:spMkLst>
            <pc:docMk/>
            <pc:sldMk cId="2558971209" sldId="414"/>
            <ac:spMk id="17" creationId="{6713A92F-6C8C-4653-ACCA-F60F4D1D9B2B}"/>
          </ac:spMkLst>
        </pc:spChg>
        <pc:picChg chg="add mod">
          <ac:chgData name="nagilla sai prathyusha" userId="e400028db6d33ec5" providerId="LiveId" clId="{DDC4407A-AC9A-4A1D-A0FC-4979CFE15FE4}" dt="2022-03-29T10:47:42.234" v="934" actId="1076"/>
          <ac:picMkLst>
            <pc:docMk/>
            <pc:sldMk cId="2558971209" sldId="414"/>
            <ac:picMk id="9" creationId="{23BC4976-1AEF-4781-B486-E102EF5BFEF8}"/>
          </ac:picMkLst>
        </pc:picChg>
        <pc:picChg chg="add del mod">
          <ac:chgData name="nagilla sai prathyusha" userId="e400028db6d33ec5" providerId="LiveId" clId="{DDC4407A-AC9A-4A1D-A0FC-4979CFE15FE4}" dt="2022-03-29T10:46:34.008" v="915" actId="478"/>
          <ac:picMkLst>
            <pc:docMk/>
            <pc:sldMk cId="2558971209" sldId="414"/>
            <ac:picMk id="10" creationId="{5D1CBF18-647F-4A95-B129-EDBF259F7939}"/>
          </ac:picMkLst>
        </pc:picChg>
        <pc:picChg chg="add mod">
          <ac:chgData name="nagilla sai prathyusha" userId="e400028db6d33ec5" providerId="LiveId" clId="{DDC4407A-AC9A-4A1D-A0FC-4979CFE15FE4}" dt="2022-03-29T10:47:44.260" v="935" actId="1076"/>
          <ac:picMkLst>
            <pc:docMk/>
            <pc:sldMk cId="2558971209" sldId="414"/>
            <ac:picMk id="11" creationId="{21A62594-CB2D-4D4A-99BD-F16E4AD2FD76}"/>
          </ac:picMkLst>
        </pc:picChg>
        <pc:picChg chg="add mod">
          <ac:chgData name="nagilla sai prathyusha" userId="e400028db6d33ec5" providerId="LiveId" clId="{DDC4407A-AC9A-4A1D-A0FC-4979CFE15FE4}" dt="2022-03-29T10:47:38.661" v="933" actId="1076"/>
          <ac:picMkLst>
            <pc:docMk/>
            <pc:sldMk cId="2558971209" sldId="414"/>
            <ac:picMk id="12" creationId="{126DBCB3-AC7E-4797-9D4F-0E92FAE02664}"/>
          </ac:picMkLst>
        </pc:picChg>
        <pc:picChg chg="add mod">
          <ac:chgData name="nagilla sai prathyusha" userId="e400028db6d33ec5" providerId="LiveId" clId="{DDC4407A-AC9A-4A1D-A0FC-4979CFE15FE4}" dt="2022-03-29T10:47:36.309" v="932" actId="1076"/>
          <ac:picMkLst>
            <pc:docMk/>
            <pc:sldMk cId="2558971209" sldId="414"/>
            <ac:picMk id="13" creationId="{3D1C009C-481F-4E6F-A57E-DEB50AB4A96A}"/>
          </ac:picMkLst>
        </pc:picChg>
      </pc:sldChg>
      <pc:sldChg chg="addSp delSp modSp new mod">
        <pc:chgData name="nagilla sai prathyusha" userId="e400028db6d33ec5" providerId="LiveId" clId="{DDC4407A-AC9A-4A1D-A0FC-4979CFE15FE4}" dt="2022-03-29T10:57:33.073" v="1176" actId="1076"/>
        <pc:sldMkLst>
          <pc:docMk/>
          <pc:sldMk cId="1412960245" sldId="415"/>
        </pc:sldMkLst>
        <pc:spChg chg="del">
          <ac:chgData name="nagilla sai prathyusha" userId="e400028db6d33ec5" providerId="LiveId" clId="{DDC4407A-AC9A-4A1D-A0FC-4979CFE15FE4}" dt="2022-03-29T10:45:39.367" v="899" actId="478"/>
          <ac:spMkLst>
            <pc:docMk/>
            <pc:sldMk cId="1412960245" sldId="415"/>
            <ac:spMk id="2" creationId="{3652C1C4-C3F4-4EE3-AAB1-A858C00E68F8}"/>
          </ac:spMkLst>
        </pc:spChg>
        <pc:spChg chg="del">
          <ac:chgData name="nagilla sai prathyusha" userId="e400028db6d33ec5" providerId="LiveId" clId="{DDC4407A-AC9A-4A1D-A0FC-4979CFE15FE4}" dt="2022-03-29T10:45:37.863" v="897" actId="478"/>
          <ac:spMkLst>
            <pc:docMk/>
            <pc:sldMk cId="1412960245" sldId="415"/>
            <ac:spMk id="3" creationId="{501943AB-19EB-4711-A9E1-4C94E95D1162}"/>
          </ac:spMkLst>
        </pc:spChg>
        <pc:spChg chg="del">
          <ac:chgData name="nagilla sai prathyusha" userId="e400028db6d33ec5" providerId="LiveId" clId="{DDC4407A-AC9A-4A1D-A0FC-4979CFE15FE4}" dt="2022-03-29T10:45:37.008" v="896" actId="478"/>
          <ac:spMkLst>
            <pc:docMk/>
            <pc:sldMk cId="1412960245" sldId="415"/>
            <ac:spMk id="4" creationId="{C980B7C9-476C-45A6-A224-05EF51DA9B21}"/>
          </ac:spMkLst>
        </pc:spChg>
        <pc:spChg chg="del">
          <ac:chgData name="nagilla sai prathyusha" userId="e400028db6d33ec5" providerId="LiveId" clId="{DDC4407A-AC9A-4A1D-A0FC-4979CFE15FE4}" dt="2022-03-29T10:45:41.862" v="901" actId="478"/>
          <ac:spMkLst>
            <pc:docMk/>
            <pc:sldMk cId="1412960245" sldId="415"/>
            <ac:spMk id="5" creationId="{AA711C06-1AA6-4556-91AA-E6C9B8DD8DF0}"/>
          </ac:spMkLst>
        </pc:spChg>
        <pc:spChg chg="del">
          <ac:chgData name="nagilla sai prathyusha" userId="e400028db6d33ec5" providerId="LiveId" clId="{DDC4407A-AC9A-4A1D-A0FC-4979CFE15FE4}" dt="2022-03-29T10:45:44.230" v="902" actId="478"/>
          <ac:spMkLst>
            <pc:docMk/>
            <pc:sldMk cId="1412960245" sldId="415"/>
            <ac:spMk id="6" creationId="{2B405583-3BD4-4AD6-A787-8A809F3A3610}"/>
          </ac:spMkLst>
        </pc:spChg>
        <pc:spChg chg="del">
          <ac:chgData name="nagilla sai prathyusha" userId="e400028db6d33ec5" providerId="LiveId" clId="{DDC4407A-AC9A-4A1D-A0FC-4979CFE15FE4}" dt="2022-03-29T10:45:38.534" v="898" actId="478"/>
          <ac:spMkLst>
            <pc:docMk/>
            <pc:sldMk cId="1412960245" sldId="415"/>
            <ac:spMk id="7" creationId="{5E4D3B2F-4CC1-4BD5-A76A-CEA5B6F241CB}"/>
          </ac:spMkLst>
        </pc:spChg>
        <pc:spChg chg="del">
          <ac:chgData name="nagilla sai prathyusha" userId="e400028db6d33ec5" providerId="LiveId" clId="{DDC4407A-AC9A-4A1D-A0FC-4979CFE15FE4}" dt="2022-03-29T10:45:39.879" v="900" actId="478"/>
          <ac:spMkLst>
            <pc:docMk/>
            <pc:sldMk cId="1412960245" sldId="415"/>
            <ac:spMk id="8" creationId="{47D10C56-63B0-4517-8FFF-7572D67A00CC}"/>
          </ac:spMkLst>
        </pc:spChg>
        <pc:spChg chg="add mod">
          <ac:chgData name="nagilla sai prathyusha" userId="e400028db6d33ec5" providerId="LiveId" clId="{DDC4407A-AC9A-4A1D-A0FC-4979CFE15FE4}" dt="2022-03-29T10:56:12.716" v="1111" actId="255"/>
          <ac:spMkLst>
            <pc:docMk/>
            <pc:sldMk cId="1412960245" sldId="415"/>
            <ac:spMk id="14" creationId="{E2AE6577-2B60-411F-9BF9-4B0419075F14}"/>
          </ac:spMkLst>
        </pc:spChg>
        <pc:spChg chg="add mod">
          <ac:chgData name="nagilla sai prathyusha" userId="e400028db6d33ec5" providerId="LiveId" clId="{DDC4407A-AC9A-4A1D-A0FC-4979CFE15FE4}" dt="2022-03-29T10:56:35.194" v="1132" actId="1076"/>
          <ac:spMkLst>
            <pc:docMk/>
            <pc:sldMk cId="1412960245" sldId="415"/>
            <ac:spMk id="15" creationId="{57FFE61A-A4CB-4D7D-A184-FBD8C2B14A25}"/>
          </ac:spMkLst>
        </pc:spChg>
        <pc:spChg chg="add mod">
          <ac:chgData name="nagilla sai prathyusha" userId="e400028db6d33ec5" providerId="LiveId" clId="{DDC4407A-AC9A-4A1D-A0FC-4979CFE15FE4}" dt="2022-03-29T10:57:09.896" v="1156" actId="1076"/>
          <ac:spMkLst>
            <pc:docMk/>
            <pc:sldMk cId="1412960245" sldId="415"/>
            <ac:spMk id="16" creationId="{D0EF144E-F4D6-47AA-AD36-B177F55D482D}"/>
          </ac:spMkLst>
        </pc:spChg>
        <pc:spChg chg="add mod">
          <ac:chgData name="nagilla sai prathyusha" userId="e400028db6d33ec5" providerId="LiveId" clId="{DDC4407A-AC9A-4A1D-A0FC-4979CFE15FE4}" dt="2022-03-29T10:57:33.073" v="1176" actId="1076"/>
          <ac:spMkLst>
            <pc:docMk/>
            <pc:sldMk cId="1412960245" sldId="415"/>
            <ac:spMk id="17" creationId="{AF827E19-58BC-424D-A0FA-5028BC64319F}"/>
          </ac:spMkLst>
        </pc:spChg>
        <pc:picChg chg="add mod">
          <ac:chgData name="nagilla sai prathyusha" userId="e400028db6d33ec5" providerId="LiveId" clId="{DDC4407A-AC9A-4A1D-A0FC-4979CFE15FE4}" dt="2022-03-29T10:55:22.693" v="1088" actId="14100"/>
          <ac:picMkLst>
            <pc:docMk/>
            <pc:sldMk cId="1412960245" sldId="415"/>
            <ac:picMk id="9" creationId="{0077D930-FFFC-42ED-A435-F9584B9D3B64}"/>
          </ac:picMkLst>
        </pc:picChg>
        <pc:picChg chg="add mod">
          <ac:chgData name="nagilla sai prathyusha" userId="e400028db6d33ec5" providerId="LiveId" clId="{DDC4407A-AC9A-4A1D-A0FC-4979CFE15FE4}" dt="2022-03-29T10:55:26.977" v="1089" actId="14100"/>
          <ac:picMkLst>
            <pc:docMk/>
            <pc:sldMk cId="1412960245" sldId="415"/>
            <ac:picMk id="11" creationId="{247A1361-BA61-4421-AF5D-3BB6BDD8EA91}"/>
          </ac:picMkLst>
        </pc:picChg>
        <pc:picChg chg="add mod">
          <ac:chgData name="nagilla sai prathyusha" userId="e400028db6d33ec5" providerId="LiveId" clId="{DDC4407A-AC9A-4A1D-A0FC-4979CFE15FE4}" dt="2022-03-29T10:55:37.620" v="1092" actId="14100"/>
          <ac:picMkLst>
            <pc:docMk/>
            <pc:sldMk cId="1412960245" sldId="415"/>
            <ac:picMk id="12" creationId="{3D350B09-7A39-40AA-856E-AD84AB92F400}"/>
          </ac:picMkLst>
        </pc:picChg>
        <pc:picChg chg="add mod">
          <ac:chgData name="nagilla sai prathyusha" userId="e400028db6d33ec5" providerId="LiveId" clId="{DDC4407A-AC9A-4A1D-A0FC-4979CFE15FE4}" dt="2022-03-29T10:55:48.272" v="1096" actId="14100"/>
          <ac:picMkLst>
            <pc:docMk/>
            <pc:sldMk cId="1412960245" sldId="415"/>
            <ac:picMk id="13" creationId="{4CFA65E5-E121-41E5-B88D-EC5C89DFFFB1}"/>
          </ac:picMkLst>
        </pc:picChg>
      </pc:sldChg>
      <pc:sldChg chg="addSp delSp modSp new mod">
        <pc:chgData name="nagilla sai prathyusha" userId="e400028db6d33ec5" providerId="LiveId" clId="{DDC4407A-AC9A-4A1D-A0FC-4979CFE15FE4}" dt="2022-03-29T11:01:52.700" v="1314" actId="1076"/>
        <pc:sldMkLst>
          <pc:docMk/>
          <pc:sldMk cId="194769629" sldId="416"/>
        </pc:sldMkLst>
        <pc:spChg chg="del">
          <ac:chgData name="nagilla sai prathyusha" userId="e400028db6d33ec5" providerId="LiveId" clId="{DDC4407A-AC9A-4A1D-A0FC-4979CFE15FE4}" dt="2022-03-29T10:45:54.431" v="909" actId="478"/>
          <ac:spMkLst>
            <pc:docMk/>
            <pc:sldMk cId="194769629" sldId="416"/>
            <ac:spMk id="2" creationId="{C92FC8AB-0591-4E9A-BF06-DA35662BC51F}"/>
          </ac:spMkLst>
        </pc:spChg>
        <pc:spChg chg="del">
          <ac:chgData name="nagilla sai prathyusha" userId="e400028db6d33ec5" providerId="LiveId" clId="{DDC4407A-AC9A-4A1D-A0FC-4979CFE15FE4}" dt="2022-03-29T10:45:52.805" v="907" actId="478"/>
          <ac:spMkLst>
            <pc:docMk/>
            <pc:sldMk cId="194769629" sldId="416"/>
            <ac:spMk id="3" creationId="{8E9867E9-6B2D-4EFC-AE37-BBC193F9067D}"/>
          </ac:spMkLst>
        </pc:spChg>
        <pc:spChg chg="del">
          <ac:chgData name="nagilla sai prathyusha" userId="e400028db6d33ec5" providerId="LiveId" clId="{DDC4407A-AC9A-4A1D-A0FC-4979CFE15FE4}" dt="2022-03-29T10:45:51.973" v="906" actId="478"/>
          <ac:spMkLst>
            <pc:docMk/>
            <pc:sldMk cId="194769629" sldId="416"/>
            <ac:spMk id="4" creationId="{2E736E54-159C-49E6-853C-D754E5E354A3}"/>
          </ac:spMkLst>
        </pc:spChg>
        <pc:spChg chg="del">
          <ac:chgData name="nagilla sai prathyusha" userId="e400028db6d33ec5" providerId="LiveId" clId="{DDC4407A-AC9A-4A1D-A0FC-4979CFE15FE4}" dt="2022-03-29T10:45:49.081" v="905" actId="478"/>
          <ac:spMkLst>
            <pc:docMk/>
            <pc:sldMk cId="194769629" sldId="416"/>
            <ac:spMk id="5" creationId="{3CDE8FAE-1CF1-4241-BB35-44E25FDDD0A8}"/>
          </ac:spMkLst>
        </pc:spChg>
        <pc:spChg chg="del mod">
          <ac:chgData name="nagilla sai prathyusha" userId="e400028db6d33ec5" providerId="LiveId" clId="{DDC4407A-AC9A-4A1D-A0FC-4979CFE15FE4}" dt="2022-03-29T10:45:46.764" v="904" actId="478"/>
          <ac:spMkLst>
            <pc:docMk/>
            <pc:sldMk cId="194769629" sldId="416"/>
            <ac:spMk id="6" creationId="{F4823D17-6E2E-4B4F-8DA1-2B49E09256B9}"/>
          </ac:spMkLst>
        </pc:spChg>
        <pc:spChg chg="del">
          <ac:chgData name="nagilla sai prathyusha" userId="e400028db6d33ec5" providerId="LiveId" clId="{DDC4407A-AC9A-4A1D-A0FC-4979CFE15FE4}" dt="2022-03-29T10:45:53.508" v="908" actId="478"/>
          <ac:spMkLst>
            <pc:docMk/>
            <pc:sldMk cId="194769629" sldId="416"/>
            <ac:spMk id="7" creationId="{4503B65A-0830-4E0A-B055-BF3596A1F932}"/>
          </ac:spMkLst>
        </pc:spChg>
        <pc:spChg chg="del">
          <ac:chgData name="nagilla sai prathyusha" userId="e400028db6d33ec5" providerId="LiveId" clId="{DDC4407A-AC9A-4A1D-A0FC-4979CFE15FE4}" dt="2022-03-29T10:45:55.115" v="910" actId="478"/>
          <ac:spMkLst>
            <pc:docMk/>
            <pc:sldMk cId="194769629" sldId="416"/>
            <ac:spMk id="8" creationId="{F07DB248-C68B-44D0-AB26-5EBA7E1222F0}"/>
          </ac:spMkLst>
        </pc:spChg>
        <pc:spChg chg="add mod">
          <ac:chgData name="nagilla sai prathyusha" userId="e400028db6d33ec5" providerId="LiveId" clId="{DDC4407A-AC9A-4A1D-A0FC-4979CFE15FE4}" dt="2022-03-29T11:00:01.317" v="1214" actId="1076"/>
          <ac:spMkLst>
            <pc:docMk/>
            <pc:sldMk cId="194769629" sldId="416"/>
            <ac:spMk id="13" creationId="{933AB1FB-4EF4-435C-BB79-CE6A86C0F530}"/>
          </ac:spMkLst>
        </pc:spChg>
        <pc:spChg chg="add mod">
          <ac:chgData name="nagilla sai prathyusha" userId="e400028db6d33ec5" providerId="LiveId" clId="{DDC4407A-AC9A-4A1D-A0FC-4979CFE15FE4}" dt="2022-03-29T11:00:23.835" v="1233" actId="1076"/>
          <ac:spMkLst>
            <pc:docMk/>
            <pc:sldMk cId="194769629" sldId="416"/>
            <ac:spMk id="14" creationId="{D59F38A7-60CC-4336-9F58-FF8310887E1A}"/>
          </ac:spMkLst>
        </pc:spChg>
        <pc:spChg chg="add mod">
          <ac:chgData name="nagilla sai prathyusha" userId="e400028db6d33ec5" providerId="LiveId" clId="{DDC4407A-AC9A-4A1D-A0FC-4979CFE15FE4}" dt="2022-03-29T11:00:56.309" v="1263" actId="1076"/>
          <ac:spMkLst>
            <pc:docMk/>
            <pc:sldMk cId="194769629" sldId="416"/>
            <ac:spMk id="15" creationId="{623E9239-6B41-49C6-8F43-2B3A461B10FC}"/>
          </ac:spMkLst>
        </pc:spChg>
        <pc:spChg chg="add mod">
          <ac:chgData name="nagilla sai prathyusha" userId="e400028db6d33ec5" providerId="LiveId" clId="{DDC4407A-AC9A-4A1D-A0FC-4979CFE15FE4}" dt="2022-03-29T11:01:52.700" v="1314" actId="1076"/>
          <ac:spMkLst>
            <pc:docMk/>
            <pc:sldMk cId="194769629" sldId="416"/>
            <ac:spMk id="16" creationId="{77131E35-3078-45AC-BC11-319129F368D6}"/>
          </ac:spMkLst>
        </pc:spChg>
        <pc:picChg chg="add mod">
          <ac:chgData name="nagilla sai prathyusha" userId="e400028db6d33ec5" providerId="LiveId" clId="{DDC4407A-AC9A-4A1D-A0FC-4979CFE15FE4}" dt="2022-03-29T11:00:59.789" v="1264" actId="14100"/>
          <ac:picMkLst>
            <pc:docMk/>
            <pc:sldMk cId="194769629" sldId="416"/>
            <ac:picMk id="9" creationId="{89EC6A0B-1E69-49D0-B651-35965EC06813}"/>
          </ac:picMkLst>
        </pc:picChg>
        <pc:picChg chg="add mod">
          <ac:chgData name="nagilla sai prathyusha" userId="e400028db6d33ec5" providerId="LiveId" clId="{DDC4407A-AC9A-4A1D-A0FC-4979CFE15FE4}" dt="2022-03-29T11:01:03.307" v="1265" actId="14100"/>
          <ac:picMkLst>
            <pc:docMk/>
            <pc:sldMk cId="194769629" sldId="416"/>
            <ac:picMk id="10" creationId="{F3578A6D-1A82-4B1B-8BB6-AA90D966A8B8}"/>
          </ac:picMkLst>
        </pc:picChg>
        <pc:picChg chg="add mod">
          <ac:chgData name="nagilla sai prathyusha" userId="e400028db6d33ec5" providerId="LiveId" clId="{DDC4407A-AC9A-4A1D-A0FC-4979CFE15FE4}" dt="2022-03-29T10:59:26.411" v="1192" actId="14100"/>
          <ac:picMkLst>
            <pc:docMk/>
            <pc:sldMk cId="194769629" sldId="416"/>
            <ac:picMk id="11" creationId="{96042238-8C2B-4CFE-9B69-A24DF49BDE4F}"/>
          </ac:picMkLst>
        </pc:picChg>
        <pc:picChg chg="add mod">
          <ac:chgData name="nagilla sai prathyusha" userId="e400028db6d33ec5" providerId="LiveId" clId="{DDC4407A-AC9A-4A1D-A0FC-4979CFE15FE4}" dt="2022-03-29T10:59:38.761" v="1197" actId="14100"/>
          <ac:picMkLst>
            <pc:docMk/>
            <pc:sldMk cId="194769629" sldId="416"/>
            <ac:picMk id="12" creationId="{116EA918-8F86-43CE-A369-DDC9CE4F93BA}"/>
          </ac:picMkLst>
        </pc:picChg>
      </pc:sldChg>
      <pc:sldChg chg="addSp delSp modSp new mod ord">
        <pc:chgData name="nagilla sai prathyusha" userId="e400028db6d33ec5" providerId="LiveId" clId="{DDC4407A-AC9A-4A1D-A0FC-4979CFE15FE4}" dt="2022-03-29T11:26:03.098" v="1707" actId="1076"/>
        <pc:sldMkLst>
          <pc:docMk/>
          <pc:sldMk cId="667176085" sldId="417"/>
        </pc:sldMkLst>
        <pc:spChg chg="del">
          <ac:chgData name="nagilla sai prathyusha" userId="e400028db6d33ec5" providerId="LiveId" clId="{DDC4407A-AC9A-4A1D-A0FC-4979CFE15FE4}" dt="2022-03-29T11:08:17.578" v="1451" actId="478"/>
          <ac:spMkLst>
            <pc:docMk/>
            <pc:sldMk cId="667176085" sldId="417"/>
            <ac:spMk id="2" creationId="{8CD79B77-A0C0-42E8-AEC5-789686A474BE}"/>
          </ac:spMkLst>
        </pc:spChg>
        <pc:spChg chg="del">
          <ac:chgData name="nagilla sai prathyusha" userId="e400028db6d33ec5" providerId="LiveId" clId="{DDC4407A-AC9A-4A1D-A0FC-4979CFE15FE4}" dt="2022-03-29T11:08:19.881" v="1452" actId="478"/>
          <ac:spMkLst>
            <pc:docMk/>
            <pc:sldMk cId="667176085" sldId="417"/>
            <ac:spMk id="3" creationId="{4E88E3F2-C198-4237-B299-DFCF72D732FC}"/>
          </ac:spMkLst>
        </pc:spChg>
        <pc:spChg chg="del">
          <ac:chgData name="nagilla sai prathyusha" userId="e400028db6d33ec5" providerId="LiveId" clId="{DDC4407A-AC9A-4A1D-A0FC-4979CFE15FE4}" dt="2022-03-29T11:08:21.498" v="1453" actId="478"/>
          <ac:spMkLst>
            <pc:docMk/>
            <pc:sldMk cId="667176085" sldId="417"/>
            <ac:spMk id="4" creationId="{F3ED0E40-9BE7-426E-B459-E5C58F44374B}"/>
          </ac:spMkLst>
        </pc:spChg>
        <pc:spChg chg="del">
          <ac:chgData name="nagilla sai prathyusha" userId="e400028db6d33ec5" providerId="LiveId" clId="{DDC4407A-AC9A-4A1D-A0FC-4979CFE15FE4}" dt="2022-03-29T11:08:26.570" v="1456" actId="478"/>
          <ac:spMkLst>
            <pc:docMk/>
            <pc:sldMk cId="667176085" sldId="417"/>
            <ac:spMk id="5" creationId="{EDA0EBA5-EB25-4FB1-9348-6B21E05F3035}"/>
          </ac:spMkLst>
        </pc:spChg>
        <pc:spChg chg="del">
          <ac:chgData name="nagilla sai prathyusha" userId="e400028db6d33ec5" providerId="LiveId" clId="{DDC4407A-AC9A-4A1D-A0FC-4979CFE15FE4}" dt="2022-03-29T11:08:23.056" v="1454" actId="478"/>
          <ac:spMkLst>
            <pc:docMk/>
            <pc:sldMk cId="667176085" sldId="417"/>
            <ac:spMk id="6" creationId="{3108B168-520E-4A3E-9A08-35F8E4C48F16}"/>
          </ac:spMkLst>
        </pc:spChg>
        <pc:spChg chg="del">
          <ac:chgData name="nagilla sai prathyusha" userId="e400028db6d33ec5" providerId="LiveId" clId="{DDC4407A-AC9A-4A1D-A0FC-4979CFE15FE4}" dt="2022-03-29T11:08:25.183" v="1455" actId="478"/>
          <ac:spMkLst>
            <pc:docMk/>
            <pc:sldMk cId="667176085" sldId="417"/>
            <ac:spMk id="7" creationId="{A42F5BC1-609F-4A03-BCF4-71D49CED1B12}"/>
          </ac:spMkLst>
        </pc:spChg>
        <pc:spChg chg="add mod">
          <ac:chgData name="nagilla sai prathyusha" userId="e400028db6d33ec5" providerId="LiveId" clId="{DDC4407A-AC9A-4A1D-A0FC-4979CFE15FE4}" dt="2022-03-29T11:26:03.098" v="1707" actId="1076"/>
          <ac:spMkLst>
            <pc:docMk/>
            <pc:sldMk cId="667176085" sldId="417"/>
            <ac:spMk id="9" creationId="{73B4EBE8-600E-43C8-AB9E-0AF244258F60}"/>
          </ac:spMkLst>
        </pc:spChg>
        <pc:spChg chg="add mod">
          <ac:chgData name="nagilla sai prathyusha" userId="e400028db6d33ec5" providerId="LiveId" clId="{DDC4407A-AC9A-4A1D-A0FC-4979CFE15FE4}" dt="2022-03-29T11:25:56.026" v="1706" actId="20577"/>
          <ac:spMkLst>
            <pc:docMk/>
            <pc:sldMk cId="667176085" sldId="417"/>
            <ac:spMk id="11" creationId="{3E116DF8-67A7-4D36-AD38-33DF155FB31A}"/>
          </ac:spMkLst>
        </pc:spChg>
      </pc:sldChg>
      <pc:sldChg chg="addSp delSp modSp new mod">
        <pc:chgData name="nagilla sai prathyusha" userId="e400028db6d33ec5" providerId="LiveId" clId="{DDC4407A-AC9A-4A1D-A0FC-4979CFE15FE4}" dt="2022-03-29T11:26:31.046" v="1708" actId="255"/>
        <pc:sldMkLst>
          <pc:docMk/>
          <pc:sldMk cId="1379326594" sldId="418"/>
        </pc:sldMkLst>
        <pc:spChg chg="del">
          <ac:chgData name="nagilla sai prathyusha" userId="e400028db6d33ec5" providerId="LiveId" clId="{DDC4407A-AC9A-4A1D-A0FC-4979CFE15FE4}" dt="2022-03-29T11:23:26.154" v="1673" actId="478"/>
          <ac:spMkLst>
            <pc:docMk/>
            <pc:sldMk cId="1379326594" sldId="418"/>
            <ac:spMk id="2" creationId="{79A56A86-4351-44D7-95BE-DBF8A3C54D9B}"/>
          </ac:spMkLst>
        </pc:spChg>
        <pc:spChg chg="del">
          <ac:chgData name="nagilla sai prathyusha" userId="e400028db6d33ec5" providerId="LiveId" clId="{DDC4407A-AC9A-4A1D-A0FC-4979CFE15FE4}" dt="2022-03-29T11:23:20.285" v="1669" actId="478"/>
          <ac:spMkLst>
            <pc:docMk/>
            <pc:sldMk cId="1379326594" sldId="418"/>
            <ac:spMk id="3" creationId="{9D80B657-E1E3-4B3C-8F3F-320B2CDBD370}"/>
          </ac:spMkLst>
        </pc:spChg>
        <pc:spChg chg="del">
          <ac:chgData name="nagilla sai prathyusha" userId="e400028db6d33ec5" providerId="LiveId" clId="{DDC4407A-AC9A-4A1D-A0FC-4979CFE15FE4}" dt="2022-03-29T11:23:24.351" v="1672" actId="478"/>
          <ac:spMkLst>
            <pc:docMk/>
            <pc:sldMk cId="1379326594" sldId="418"/>
            <ac:spMk id="4" creationId="{5406D88B-E781-41AA-9F72-F186E0EBD0FC}"/>
          </ac:spMkLst>
        </pc:spChg>
        <pc:spChg chg="del">
          <ac:chgData name="nagilla sai prathyusha" userId="e400028db6d33ec5" providerId="LiveId" clId="{DDC4407A-AC9A-4A1D-A0FC-4979CFE15FE4}" dt="2022-03-29T11:23:21.647" v="1670" actId="478"/>
          <ac:spMkLst>
            <pc:docMk/>
            <pc:sldMk cId="1379326594" sldId="418"/>
            <ac:spMk id="5" creationId="{6D23F553-D7E0-40E2-9B30-5FA591BD2C20}"/>
          </ac:spMkLst>
        </pc:spChg>
        <pc:spChg chg="del">
          <ac:chgData name="nagilla sai prathyusha" userId="e400028db6d33ec5" providerId="LiveId" clId="{DDC4407A-AC9A-4A1D-A0FC-4979CFE15FE4}" dt="2022-03-29T11:23:22.961" v="1671" actId="478"/>
          <ac:spMkLst>
            <pc:docMk/>
            <pc:sldMk cId="1379326594" sldId="418"/>
            <ac:spMk id="6" creationId="{402CB774-B37A-45D0-9751-C8D6FE5FAE16}"/>
          </ac:spMkLst>
        </pc:spChg>
        <pc:spChg chg="del">
          <ac:chgData name="nagilla sai prathyusha" userId="e400028db6d33ec5" providerId="LiveId" clId="{DDC4407A-AC9A-4A1D-A0FC-4979CFE15FE4}" dt="2022-03-29T11:24:39.751" v="1690" actId="478"/>
          <ac:spMkLst>
            <pc:docMk/>
            <pc:sldMk cId="1379326594" sldId="418"/>
            <ac:spMk id="7" creationId="{E7AC7E20-4497-4861-B250-68BB5B0FA482}"/>
          </ac:spMkLst>
        </pc:spChg>
        <pc:spChg chg="del">
          <ac:chgData name="nagilla sai prathyusha" userId="e400028db6d33ec5" providerId="LiveId" clId="{DDC4407A-AC9A-4A1D-A0FC-4979CFE15FE4}" dt="2022-03-29T11:24:44.407" v="1692" actId="478"/>
          <ac:spMkLst>
            <pc:docMk/>
            <pc:sldMk cId="1379326594" sldId="418"/>
            <ac:spMk id="8" creationId="{95158821-8DFE-4F20-BBE9-39AB854EF336}"/>
          </ac:spMkLst>
        </pc:spChg>
        <pc:spChg chg="del">
          <ac:chgData name="nagilla sai prathyusha" userId="e400028db6d33ec5" providerId="LiveId" clId="{DDC4407A-AC9A-4A1D-A0FC-4979CFE15FE4}" dt="2022-03-29T11:24:46.047" v="1693" actId="478"/>
          <ac:spMkLst>
            <pc:docMk/>
            <pc:sldMk cId="1379326594" sldId="418"/>
            <ac:spMk id="9" creationId="{10426B73-24B4-43D2-BE65-66CCA84B3F17}"/>
          </ac:spMkLst>
        </pc:spChg>
        <pc:spChg chg="add mod">
          <ac:chgData name="nagilla sai prathyusha" userId="e400028db6d33ec5" providerId="LiveId" clId="{DDC4407A-AC9A-4A1D-A0FC-4979CFE15FE4}" dt="2022-03-29T11:26:31.046" v="1708" actId="255"/>
          <ac:spMkLst>
            <pc:docMk/>
            <pc:sldMk cId="1379326594" sldId="418"/>
            <ac:spMk id="11" creationId="{733DD1B7-4243-4CD3-B82C-CCDD0C48B117}"/>
          </ac:spMkLst>
        </pc:spChg>
        <pc:spChg chg="add mod">
          <ac:chgData name="nagilla sai prathyusha" userId="e400028db6d33ec5" providerId="LiveId" clId="{DDC4407A-AC9A-4A1D-A0FC-4979CFE15FE4}" dt="2022-03-29T11:25:02.162" v="1697" actId="1076"/>
          <ac:spMkLst>
            <pc:docMk/>
            <pc:sldMk cId="1379326594" sldId="418"/>
            <ac:spMk id="13" creationId="{1FB9A10A-B3E4-49FE-B553-2E20BA707B15}"/>
          </ac:spMkLst>
        </pc:spChg>
      </pc:sldChg>
      <pc:sldChg chg="new del">
        <pc:chgData name="nagilla sai prathyusha" userId="e400028db6d33ec5" providerId="LiveId" clId="{DDC4407A-AC9A-4A1D-A0FC-4979CFE15FE4}" dt="2022-03-29T11:23:08.167" v="1667" actId="47"/>
        <pc:sldMkLst>
          <pc:docMk/>
          <pc:sldMk cId="2868190618" sldId="41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0B616-BCB2-4E7C-BAA6-B90DF21B9EDF}" type="datetimeFigureOut">
              <a:rPr lang="en-US" smtClean="0"/>
              <a:t>3/29/2022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EDF81-139F-488C-872B-4720FBA6BF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07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(These don’t have designer IDs since they were based off the default master slides already in the deck.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EDF81-139F-488C-872B-4720FBA6BF9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483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:a16="http://schemas.microsoft.com/office/drawing/2014/main" id="{715158DF-2C56-472E-AC48-47E20552FA19}"/>
              </a:ext>
            </a:extLst>
          </p:cNvPr>
          <p:cNvSpPr/>
          <p:nvPr userDrawn="1"/>
        </p:nvSpPr>
        <p:spPr>
          <a:xfrm>
            <a:off x="-1" y="0"/>
            <a:ext cx="7824084" cy="6858000"/>
          </a:xfrm>
          <a:custGeom>
            <a:avLst/>
            <a:gdLst>
              <a:gd name="connsiteX0" fmla="*/ 0 w 7534656"/>
              <a:gd name="connsiteY0" fmla="*/ 0 h 6858000"/>
              <a:gd name="connsiteX1" fmla="*/ 234679 w 7534656"/>
              <a:gd name="connsiteY1" fmla="*/ 0 h 6858000"/>
              <a:gd name="connsiteX2" fmla="*/ 2022952 w 7534656"/>
              <a:gd name="connsiteY2" fmla="*/ 0 h 6858000"/>
              <a:gd name="connsiteX3" fmla="*/ 2238233 w 7534656"/>
              <a:gd name="connsiteY3" fmla="*/ 0 h 6858000"/>
              <a:gd name="connsiteX4" fmla="*/ 3114003 w 7534656"/>
              <a:gd name="connsiteY4" fmla="*/ 0 h 6858000"/>
              <a:gd name="connsiteX5" fmla="*/ 6526057 w 7534656"/>
              <a:gd name="connsiteY5" fmla="*/ 0 h 6858000"/>
              <a:gd name="connsiteX6" fmla="*/ 6223681 w 7534656"/>
              <a:gd name="connsiteY6" fmla="*/ 110269 h 6858000"/>
              <a:gd name="connsiteX7" fmla="*/ 6267294 w 7534656"/>
              <a:gd name="connsiteY7" fmla="*/ 135168 h 6858000"/>
              <a:gd name="connsiteX8" fmla="*/ 6528964 w 7534656"/>
              <a:gd name="connsiteY8" fmla="*/ 71141 h 6858000"/>
              <a:gd name="connsiteX9" fmla="*/ 6581298 w 7534656"/>
              <a:gd name="connsiteY9" fmla="*/ 88927 h 6858000"/>
              <a:gd name="connsiteX10" fmla="*/ 6555131 w 7534656"/>
              <a:gd name="connsiteY10" fmla="*/ 163625 h 6858000"/>
              <a:gd name="connsiteX11" fmla="*/ 6441741 w 7534656"/>
              <a:gd name="connsiteY11" fmla="*/ 192082 h 6858000"/>
              <a:gd name="connsiteX12" fmla="*/ 6264386 w 7534656"/>
              <a:gd name="connsiteY12" fmla="*/ 373491 h 6858000"/>
              <a:gd name="connsiteX13" fmla="*/ 6531872 w 7534656"/>
              <a:gd name="connsiteY13" fmla="*/ 352148 h 6858000"/>
              <a:gd name="connsiteX14" fmla="*/ 6578391 w 7534656"/>
              <a:gd name="connsiteY14" fmla="*/ 394834 h 6858000"/>
              <a:gd name="connsiteX15" fmla="*/ 6595836 w 7534656"/>
              <a:gd name="connsiteY15" fmla="*/ 451747 h 6858000"/>
              <a:gd name="connsiteX16" fmla="*/ 6674337 w 7534656"/>
              <a:gd name="connsiteY16" fmla="*/ 359262 h 6858000"/>
              <a:gd name="connsiteX17" fmla="*/ 6741209 w 7534656"/>
              <a:gd name="connsiteY17" fmla="*/ 334364 h 6858000"/>
              <a:gd name="connsiteX18" fmla="*/ 6761561 w 7534656"/>
              <a:gd name="connsiteY18" fmla="*/ 416176 h 6858000"/>
              <a:gd name="connsiteX19" fmla="*/ 6700505 w 7534656"/>
              <a:gd name="connsiteY19" fmla="*/ 505101 h 6858000"/>
              <a:gd name="connsiteX20" fmla="*/ 6537687 w 7534656"/>
              <a:gd name="connsiteY20" fmla="*/ 558458 h 6858000"/>
              <a:gd name="connsiteX21" fmla="*/ 6712134 w 7534656"/>
              <a:gd name="connsiteY21" fmla="*/ 558458 h 6858000"/>
              <a:gd name="connsiteX22" fmla="*/ 6912748 w 7534656"/>
              <a:gd name="connsiteY22" fmla="*/ 522887 h 6858000"/>
              <a:gd name="connsiteX23" fmla="*/ 7124992 w 7534656"/>
              <a:gd name="connsiteY23" fmla="*/ 533558 h 6858000"/>
              <a:gd name="connsiteX24" fmla="*/ 7325607 w 7534656"/>
              <a:gd name="connsiteY24" fmla="*/ 462417 h 6858000"/>
              <a:gd name="connsiteX25" fmla="*/ 7529129 w 7534656"/>
              <a:gd name="connsiteY25" fmla="*/ 465975 h 6858000"/>
              <a:gd name="connsiteX26" fmla="*/ 6627818 w 7534656"/>
              <a:gd name="connsiteY26" fmla="*/ 910606 h 6858000"/>
              <a:gd name="connsiteX27" fmla="*/ 6671430 w 7534656"/>
              <a:gd name="connsiteY27" fmla="*/ 921277 h 6858000"/>
              <a:gd name="connsiteX28" fmla="*/ 6729579 w 7534656"/>
              <a:gd name="connsiteY28" fmla="*/ 949734 h 6858000"/>
              <a:gd name="connsiteX29" fmla="*/ 6685967 w 7534656"/>
              <a:gd name="connsiteY29" fmla="*/ 1006647 h 6858000"/>
              <a:gd name="connsiteX30" fmla="*/ 6450463 w 7534656"/>
              <a:gd name="connsiteY30" fmla="*/ 1113358 h 6858000"/>
              <a:gd name="connsiteX31" fmla="*/ 6392314 w 7534656"/>
              <a:gd name="connsiteY31" fmla="*/ 1220069 h 6858000"/>
              <a:gd name="connsiteX32" fmla="*/ 6465001 w 7534656"/>
              <a:gd name="connsiteY32" fmla="*/ 1209399 h 6858000"/>
              <a:gd name="connsiteX33" fmla="*/ 6528964 w 7534656"/>
              <a:gd name="connsiteY33" fmla="*/ 1230741 h 6858000"/>
              <a:gd name="connsiteX34" fmla="*/ 6502798 w 7534656"/>
              <a:gd name="connsiteY34" fmla="*/ 1365909 h 6858000"/>
              <a:gd name="connsiteX35" fmla="*/ 6168440 w 7534656"/>
              <a:gd name="connsiteY35" fmla="*/ 1540204 h 6858000"/>
              <a:gd name="connsiteX36" fmla="*/ 6139366 w 7534656"/>
              <a:gd name="connsiteY36" fmla="*/ 1597117 h 6858000"/>
              <a:gd name="connsiteX37" fmla="*/ 6180070 w 7534656"/>
              <a:gd name="connsiteY37" fmla="*/ 1636245 h 6858000"/>
              <a:gd name="connsiteX38" fmla="*/ 6287645 w 7534656"/>
              <a:gd name="connsiteY38" fmla="*/ 1657587 h 6858000"/>
              <a:gd name="connsiteX39" fmla="*/ 6136458 w 7534656"/>
              <a:gd name="connsiteY39" fmla="*/ 1849668 h 6858000"/>
              <a:gd name="connsiteX40" fmla="*/ 6081216 w 7534656"/>
              <a:gd name="connsiteY40" fmla="*/ 1903025 h 6858000"/>
              <a:gd name="connsiteX41" fmla="*/ 5985270 w 7534656"/>
              <a:gd name="connsiteY41" fmla="*/ 1984836 h 6858000"/>
              <a:gd name="connsiteX42" fmla="*/ 5985270 w 7534656"/>
              <a:gd name="connsiteY42" fmla="*/ 2013292 h 6858000"/>
              <a:gd name="connsiteX43" fmla="*/ 6113198 w 7534656"/>
              <a:gd name="connsiteY43" fmla="*/ 2102219 h 6858000"/>
              <a:gd name="connsiteX44" fmla="*/ 6345795 w 7534656"/>
              <a:gd name="connsiteY44" fmla="*/ 2077320 h 6858000"/>
              <a:gd name="connsiteX45" fmla="*/ 6002715 w 7534656"/>
              <a:gd name="connsiteY45" fmla="*/ 2208931 h 6858000"/>
              <a:gd name="connsiteX46" fmla="*/ 7113363 w 7534656"/>
              <a:gd name="connsiteY46" fmla="*/ 1892353 h 6858000"/>
              <a:gd name="connsiteX47" fmla="*/ 7043584 w 7534656"/>
              <a:gd name="connsiteY47" fmla="*/ 1974165 h 6858000"/>
              <a:gd name="connsiteX48" fmla="*/ 6653985 w 7534656"/>
              <a:gd name="connsiteY48" fmla="*/ 2191146 h 6858000"/>
              <a:gd name="connsiteX49" fmla="*/ 6543502 w 7534656"/>
              <a:gd name="connsiteY49" fmla="*/ 2326314 h 6858000"/>
              <a:gd name="connsiteX50" fmla="*/ 6427203 w 7534656"/>
              <a:gd name="connsiteY50" fmla="*/ 2401012 h 6858000"/>
              <a:gd name="connsiteX51" fmla="*/ 6264386 w 7534656"/>
              <a:gd name="connsiteY51" fmla="*/ 2401012 h 6858000"/>
              <a:gd name="connsiteX52" fmla="*/ 6148088 w 7534656"/>
              <a:gd name="connsiteY52" fmla="*/ 2518395 h 6858000"/>
              <a:gd name="connsiteX53" fmla="*/ 6267294 w 7534656"/>
              <a:gd name="connsiteY53" fmla="*/ 2543294 h 6858000"/>
              <a:gd name="connsiteX54" fmla="*/ 6406851 w 7534656"/>
              <a:gd name="connsiteY54" fmla="*/ 2525509 h 6858000"/>
              <a:gd name="connsiteX55" fmla="*/ 6563854 w 7534656"/>
              <a:gd name="connsiteY55" fmla="*/ 2564636 h 6858000"/>
              <a:gd name="connsiteX56" fmla="*/ 6709227 w 7534656"/>
              <a:gd name="connsiteY56" fmla="*/ 2532623 h 6858000"/>
              <a:gd name="connsiteX57" fmla="*/ 6883674 w 7534656"/>
              <a:gd name="connsiteY57" fmla="*/ 2553965 h 6858000"/>
              <a:gd name="connsiteX58" fmla="*/ 6938916 w 7534656"/>
              <a:gd name="connsiteY58" fmla="*/ 2692689 h 6858000"/>
              <a:gd name="connsiteX59" fmla="*/ 6956360 w 7534656"/>
              <a:gd name="connsiteY59" fmla="*/ 2703362 h 6858000"/>
              <a:gd name="connsiteX60" fmla="*/ 7279088 w 7534656"/>
              <a:gd name="connsiteY60" fmla="*/ 2923898 h 6858000"/>
              <a:gd name="connsiteX61" fmla="*/ 7369219 w 7534656"/>
              <a:gd name="connsiteY61" fmla="*/ 2941684 h 6858000"/>
              <a:gd name="connsiteX62" fmla="*/ 6837155 w 7534656"/>
              <a:gd name="connsiteY62" fmla="*/ 3329402 h 6858000"/>
              <a:gd name="connsiteX63" fmla="*/ 7194772 w 7534656"/>
              <a:gd name="connsiteY63" fmla="*/ 3229805 h 6858000"/>
              <a:gd name="connsiteX64" fmla="*/ 7244198 w 7534656"/>
              <a:gd name="connsiteY64" fmla="*/ 3393429 h 6858000"/>
              <a:gd name="connsiteX65" fmla="*/ 7075566 w 7534656"/>
              <a:gd name="connsiteY65" fmla="*/ 3539269 h 6858000"/>
              <a:gd name="connsiteX66" fmla="*/ 7014509 w 7534656"/>
              <a:gd name="connsiteY66" fmla="*/ 3827390 h 6858000"/>
              <a:gd name="connsiteX67" fmla="*/ 7043584 w 7534656"/>
              <a:gd name="connsiteY67" fmla="*/ 4090612 h 6858000"/>
              <a:gd name="connsiteX68" fmla="*/ 7116270 w 7534656"/>
              <a:gd name="connsiteY68" fmla="*/ 4172424 h 6858000"/>
              <a:gd name="connsiteX69" fmla="*/ 7220938 w 7534656"/>
              <a:gd name="connsiteY69" fmla="*/ 4321821 h 6858000"/>
              <a:gd name="connsiteX70" fmla="*/ 7284903 w 7534656"/>
              <a:gd name="connsiteY70" fmla="*/ 4414305 h 6858000"/>
              <a:gd name="connsiteX71" fmla="*/ 7508777 w 7534656"/>
              <a:gd name="connsiteY71" fmla="*/ 4378734 h 6858000"/>
              <a:gd name="connsiteX72" fmla="*/ 7209309 w 7534656"/>
              <a:gd name="connsiteY72" fmla="*/ 4613499 h 6858000"/>
              <a:gd name="connsiteX73" fmla="*/ 7450627 w 7534656"/>
              <a:gd name="connsiteY73" fmla="*/ 4585042 h 6858000"/>
              <a:gd name="connsiteX74" fmla="*/ 7529129 w 7534656"/>
              <a:gd name="connsiteY74" fmla="*/ 4602828 h 6858000"/>
              <a:gd name="connsiteX75" fmla="*/ 7485517 w 7534656"/>
              <a:gd name="connsiteY75" fmla="*/ 4677526 h 6858000"/>
              <a:gd name="connsiteX76" fmla="*/ 7308162 w 7534656"/>
              <a:gd name="connsiteY76" fmla="*/ 4805580 h 6858000"/>
              <a:gd name="connsiteX77" fmla="*/ 6941823 w 7534656"/>
              <a:gd name="connsiteY77" fmla="*/ 5154171 h 6858000"/>
              <a:gd name="connsiteX78" fmla="*/ 7296533 w 7534656"/>
              <a:gd name="connsiteY78" fmla="*/ 4994104 h 6858000"/>
              <a:gd name="connsiteX79" fmla="*/ 6924378 w 7534656"/>
              <a:gd name="connsiteY79" fmla="*/ 5353367 h 6858000"/>
              <a:gd name="connsiteX80" fmla="*/ 6842970 w 7534656"/>
              <a:gd name="connsiteY80" fmla="*/ 5474306 h 6858000"/>
              <a:gd name="connsiteX81" fmla="*/ 6674337 w 7534656"/>
              <a:gd name="connsiteY81" fmla="*/ 5769542 h 6858000"/>
              <a:gd name="connsiteX82" fmla="*/ 6683059 w 7534656"/>
              <a:gd name="connsiteY82" fmla="*/ 5801555 h 6858000"/>
              <a:gd name="connsiteX83" fmla="*/ 6874952 w 7534656"/>
              <a:gd name="connsiteY83" fmla="*/ 5755314 h 6858000"/>
              <a:gd name="connsiteX84" fmla="*/ 6624910 w 7534656"/>
              <a:gd name="connsiteY84" fmla="*/ 6004307 h 6858000"/>
              <a:gd name="connsiteX85" fmla="*/ 6366147 w 7534656"/>
              <a:gd name="connsiteY85" fmla="*/ 6196388 h 6858000"/>
              <a:gd name="connsiteX86" fmla="*/ 6549317 w 7534656"/>
              <a:gd name="connsiteY86" fmla="*/ 6167932 h 6858000"/>
              <a:gd name="connsiteX87" fmla="*/ 6802265 w 7534656"/>
              <a:gd name="connsiteY87" fmla="*/ 6057663 h 6858000"/>
              <a:gd name="connsiteX88" fmla="*/ 6889489 w 7534656"/>
              <a:gd name="connsiteY88" fmla="*/ 6100347 h 6858000"/>
              <a:gd name="connsiteX89" fmla="*/ 6651077 w 7534656"/>
              <a:gd name="connsiteY89" fmla="*/ 6281757 h 6858000"/>
              <a:gd name="connsiteX90" fmla="*/ 6514427 w 7534656"/>
              <a:gd name="connsiteY90" fmla="*/ 6367127 h 6858000"/>
              <a:gd name="connsiteX91" fmla="*/ 6459185 w 7534656"/>
              <a:gd name="connsiteY91" fmla="*/ 6431153 h 6858000"/>
              <a:gd name="connsiteX92" fmla="*/ 6302183 w 7534656"/>
              <a:gd name="connsiteY92" fmla="*/ 6658805 h 6858000"/>
              <a:gd name="connsiteX93" fmla="*/ 5941659 w 7534656"/>
              <a:gd name="connsiteY93" fmla="*/ 6858000 h 6858000"/>
              <a:gd name="connsiteX94" fmla="*/ 3114003 w 7534656"/>
              <a:gd name="connsiteY94" fmla="*/ 6858000 h 6858000"/>
              <a:gd name="connsiteX95" fmla="*/ 2238233 w 7534656"/>
              <a:gd name="connsiteY95" fmla="*/ 6858000 h 6858000"/>
              <a:gd name="connsiteX96" fmla="*/ 2022952 w 7534656"/>
              <a:gd name="connsiteY96" fmla="*/ 6858000 h 6858000"/>
              <a:gd name="connsiteX97" fmla="*/ 234679 w 7534656"/>
              <a:gd name="connsiteY97" fmla="*/ 6858000 h 6858000"/>
              <a:gd name="connsiteX98" fmla="*/ 0 w 7534656"/>
              <a:gd name="connsiteY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534656" h="6858000">
                <a:moveTo>
                  <a:pt x="0" y="0"/>
                </a:moveTo>
                <a:lnTo>
                  <a:pt x="234679" y="0"/>
                </a:lnTo>
                <a:lnTo>
                  <a:pt x="2022952" y="0"/>
                </a:lnTo>
                <a:lnTo>
                  <a:pt x="2238233" y="0"/>
                </a:lnTo>
                <a:lnTo>
                  <a:pt x="3114003" y="0"/>
                </a:lnTo>
                <a:lnTo>
                  <a:pt x="6526057" y="0"/>
                </a:lnTo>
                <a:cubicBezTo>
                  <a:pt x="6424296" y="35571"/>
                  <a:pt x="6325442" y="78255"/>
                  <a:pt x="6223681" y="110269"/>
                </a:cubicBezTo>
                <a:cubicBezTo>
                  <a:pt x="6238219" y="145839"/>
                  <a:pt x="6252756" y="138725"/>
                  <a:pt x="6267294" y="135168"/>
                </a:cubicBezTo>
                <a:cubicBezTo>
                  <a:pt x="6354517" y="120941"/>
                  <a:pt x="6444648" y="110269"/>
                  <a:pt x="6528964" y="71141"/>
                </a:cubicBezTo>
                <a:cubicBezTo>
                  <a:pt x="6549317" y="64027"/>
                  <a:pt x="6572576" y="64027"/>
                  <a:pt x="6581298" y="88927"/>
                </a:cubicBezTo>
                <a:cubicBezTo>
                  <a:pt x="6595836" y="124497"/>
                  <a:pt x="6575484" y="145839"/>
                  <a:pt x="6555131" y="163625"/>
                </a:cubicBezTo>
                <a:cubicBezTo>
                  <a:pt x="6520242" y="195638"/>
                  <a:pt x="6479538" y="188525"/>
                  <a:pt x="6441741" y="192082"/>
                </a:cubicBezTo>
                <a:cubicBezTo>
                  <a:pt x="6337073" y="209867"/>
                  <a:pt x="6287645" y="259665"/>
                  <a:pt x="6264386" y="373491"/>
                </a:cubicBezTo>
                <a:cubicBezTo>
                  <a:pt x="6354517" y="327250"/>
                  <a:pt x="6444648" y="384162"/>
                  <a:pt x="6531872" y="352148"/>
                </a:cubicBezTo>
                <a:cubicBezTo>
                  <a:pt x="6555131" y="345034"/>
                  <a:pt x="6590021" y="355706"/>
                  <a:pt x="6578391" y="394834"/>
                </a:cubicBezTo>
                <a:cubicBezTo>
                  <a:pt x="6566762" y="430405"/>
                  <a:pt x="6528964" y="458860"/>
                  <a:pt x="6595836" y="451747"/>
                </a:cubicBezTo>
                <a:cubicBezTo>
                  <a:pt x="6645263" y="448189"/>
                  <a:pt x="6659800" y="405504"/>
                  <a:pt x="6674337" y="359262"/>
                </a:cubicBezTo>
                <a:cubicBezTo>
                  <a:pt x="6685967" y="334364"/>
                  <a:pt x="6717949" y="320135"/>
                  <a:pt x="6741209" y="334364"/>
                </a:cubicBezTo>
                <a:cubicBezTo>
                  <a:pt x="6770283" y="348592"/>
                  <a:pt x="6761561" y="387720"/>
                  <a:pt x="6761561" y="416176"/>
                </a:cubicBezTo>
                <a:cubicBezTo>
                  <a:pt x="6764469" y="469532"/>
                  <a:pt x="6741209" y="494431"/>
                  <a:pt x="6700505" y="505101"/>
                </a:cubicBezTo>
                <a:cubicBezTo>
                  <a:pt x="6651077" y="519330"/>
                  <a:pt x="6601651" y="537116"/>
                  <a:pt x="6537687" y="558458"/>
                </a:cubicBezTo>
                <a:cubicBezTo>
                  <a:pt x="6607466" y="594028"/>
                  <a:pt x="6659800" y="586915"/>
                  <a:pt x="6712134" y="558458"/>
                </a:cubicBezTo>
                <a:cubicBezTo>
                  <a:pt x="6776098" y="526444"/>
                  <a:pt x="6860414" y="483759"/>
                  <a:pt x="6912748" y="522887"/>
                </a:cubicBezTo>
                <a:cubicBezTo>
                  <a:pt x="6991249" y="579800"/>
                  <a:pt x="7055213" y="544229"/>
                  <a:pt x="7124992" y="533558"/>
                </a:cubicBezTo>
                <a:cubicBezTo>
                  <a:pt x="7270366" y="512216"/>
                  <a:pt x="7180234" y="480203"/>
                  <a:pt x="7325607" y="462417"/>
                </a:cubicBezTo>
                <a:cubicBezTo>
                  <a:pt x="7383756" y="455303"/>
                  <a:pt x="7444813" y="426847"/>
                  <a:pt x="7529129" y="465975"/>
                </a:cubicBezTo>
                <a:cubicBezTo>
                  <a:pt x="7148252" y="672284"/>
                  <a:pt x="6967990" y="658055"/>
                  <a:pt x="6627818" y="910606"/>
                </a:cubicBezTo>
                <a:cubicBezTo>
                  <a:pt x="6642355" y="935506"/>
                  <a:pt x="6656892" y="924835"/>
                  <a:pt x="6671430" y="921277"/>
                </a:cubicBezTo>
                <a:cubicBezTo>
                  <a:pt x="6694689" y="917720"/>
                  <a:pt x="6723764" y="903491"/>
                  <a:pt x="6729579" y="949734"/>
                </a:cubicBezTo>
                <a:cubicBezTo>
                  <a:pt x="6732487" y="985305"/>
                  <a:pt x="6715041" y="1003089"/>
                  <a:pt x="6685967" y="1006647"/>
                </a:cubicBezTo>
                <a:cubicBezTo>
                  <a:pt x="6601651" y="1020875"/>
                  <a:pt x="6526057" y="1070674"/>
                  <a:pt x="6450463" y="1113358"/>
                </a:cubicBezTo>
                <a:cubicBezTo>
                  <a:pt x="6415574" y="1131144"/>
                  <a:pt x="6377777" y="1156043"/>
                  <a:pt x="6392314" y="1220069"/>
                </a:cubicBezTo>
                <a:cubicBezTo>
                  <a:pt x="6421388" y="1237855"/>
                  <a:pt x="6441741" y="1212955"/>
                  <a:pt x="6465001" y="1209399"/>
                </a:cubicBezTo>
                <a:cubicBezTo>
                  <a:pt x="6488260" y="1205842"/>
                  <a:pt x="6543502" y="1220069"/>
                  <a:pt x="6528964" y="1230741"/>
                </a:cubicBezTo>
                <a:cubicBezTo>
                  <a:pt x="6462093" y="1269868"/>
                  <a:pt x="6584206" y="1365909"/>
                  <a:pt x="6502798" y="1365909"/>
                </a:cubicBezTo>
                <a:cubicBezTo>
                  <a:pt x="6369055" y="1365909"/>
                  <a:pt x="6296368" y="1536647"/>
                  <a:pt x="6168440" y="1540204"/>
                </a:cubicBezTo>
                <a:cubicBezTo>
                  <a:pt x="6148088" y="1540204"/>
                  <a:pt x="6139366" y="1572219"/>
                  <a:pt x="6139366" y="1597117"/>
                </a:cubicBezTo>
                <a:cubicBezTo>
                  <a:pt x="6139366" y="1629132"/>
                  <a:pt x="6159717" y="1632688"/>
                  <a:pt x="6180070" y="1636245"/>
                </a:cubicBezTo>
                <a:cubicBezTo>
                  <a:pt x="6212052" y="1639802"/>
                  <a:pt x="6246941" y="1597117"/>
                  <a:pt x="6287645" y="1657587"/>
                </a:cubicBezTo>
                <a:cubicBezTo>
                  <a:pt x="6212052" y="1693158"/>
                  <a:pt x="6133551" y="1728729"/>
                  <a:pt x="6136458" y="1849668"/>
                </a:cubicBezTo>
                <a:cubicBezTo>
                  <a:pt x="6136458" y="1881683"/>
                  <a:pt x="6104476" y="1895910"/>
                  <a:pt x="6081216" y="1903025"/>
                </a:cubicBezTo>
                <a:cubicBezTo>
                  <a:pt x="6040512" y="1917252"/>
                  <a:pt x="6008530" y="1938595"/>
                  <a:pt x="5985270" y="1984836"/>
                </a:cubicBezTo>
                <a:cubicBezTo>
                  <a:pt x="5985270" y="1995507"/>
                  <a:pt x="5985270" y="2002622"/>
                  <a:pt x="5985270" y="2013292"/>
                </a:cubicBezTo>
                <a:cubicBezTo>
                  <a:pt x="5991085" y="2123562"/>
                  <a:pt x="6049234" y="2120004"/>
                  <a:pt x="6113198" y="2102219"/>
                </a:cubicBezTo>
                <a:cubicBezTo>
                  <a:pt x="6188792" y="2080877"/>
                  <a:pt x="6264386" y="2038192"/>
                  <a:pt x="6345795" y="2077320"/>
                </a:cubicBezTo>
                <a:cubicBezTo>
                  <a:pt x="6232404" y="2130676"/>
                  <a:pt x="6107384" y="2134233"/>
                  <a:pt x="6002715" y="2208931"/>
                </a:cubicBezTo>
                <a:cubicBezTo>
                  <a:pt x="6392314" y="2223159"/>
                  <a:pt x="6735394" y="1984836"/>
                  <a:pt x="7113363" y="1892353"/>
                </a:cubicBezTo>
                <a:cubicBezTo>
                  <a:pt x="7101733" y="1952823"/>
                  <a:pt x="7069751" y="1967051"/>
                  <a:pt x="7043584" y="1974165"/>
                </a:cubicBezTo>
                <a:cubicBezTo>
                  <a:pt x="6904026" y="2020407"/>
                  <a:pt x="6781913" y="2112891"/>
                  <a:pt x="6653985" y="2191146"/>
                </a:cubicBezTo>
                <a:cubicBezTo>
                  <a:pt x="6601651" y="2223159"/>
                  <a:pt x="6563854" y="2258731"/>
                  <a:pt x="6543502" y="2326314"/>
                </a:cubicBezTo>
                <a:cubicBezTo>
                  <a:pt x="6526057" y="2390340"/>
                  <a:pt x="6491167" y="2418796"/>
                  <a:pt x="6427203" y="2401012"/>
                </a:cubicBezTo>
                <a:cubicBezTo>
                  <a:pt x="6374869" y="2386784"/>
                  <a:pt x="6319627" y="2393898"/>
                  <a:pt x="6264386" y="2401012"/>
                </a:cubicBezTo>
                <a:cubicBezTo>
                  <a:pt x="6203330" y="2408126"/>
                  <a:pt x="6133551" y="2479267"/>
                  <a:pt x="6148088" y="2518395"/>
                </a:cubicBezTo>
                <a:cubicBezTo>
                  <a:pt x="6177162" y="2582422"/>
                  <a:pt x="6226589" y="2550408"/>
                  <a:pt x="6267294" y="2543294"/>
                </a:cubicBezTo>
                <a:cubicBezTo>
                  <a:pt x="6316720" y="2536181"/>
                  <a:pt x="6406851" y="2518395"/>
                  <a:pt x="6406851" y="2525509"/>
                </a:cubicBezTo>
                <a:cubicBezTo>
                  <a:pt x="6438834" y="2685576"/>
                  <a:pt x="6511520" y="2564636"/>
                  <a:pt x="6563854" y="2564636"/>
                </a:cubicBezTo>
                <a:cubicBezTo>
                  <a:pt x="6613281" y="2564636"/>
                  <a:pt x="6662707" y="2546851"/>
                  <a:pt x="6709227" y="2532623"/>
                </a:cubicBezTo>
                <a:cubicBezTo>
                  <a:pt x="6770283" y="2514837"/>
                  <a:pt x="6825524" y="2546851"/>
                  <a:pt x="6883674" y="2553965"/>
                </a:cubicBezTo>
                <a:cubicBezTo>
                  <a:pt x="6936008" y="2561080"/>
                  <a:pt x="6906934" y="2653563"/>
                  <a:pt x="6938916" y="2692689"/>
                </a:cubicBezTo>
                <a:cubicBezTo>
                  <a:pt x="6944730" y="2703362"/>
                  <a:pt x="6950545" y="2703362"/>
                  <a:pt x="6956360" y="2703362"/>
                </a:cubicBezTo>
                <a:cubicBezTo>
                  <a:pt x="6973805" y="2980812"/>
                  <a:pt x="7279088" y="2913227"/>
                  <a:pt x="7279088" y="2923898"/>
                </a:cubicBezTo>
                <a:cubicBezTo>
                  <a:pt x="7305255" y="2941684"/>
                  <a:pt x="7337237" y="2899000"/>
                  <a:pt x="7369219" y="2941684"/>
                </a:cubicBezTo>
                <a:cubicBezTo>
                  <a:pt x="7232569" y="3137322"/>
                  <a:pt x="7023231" y="3183563"/>
                  <a:pt x="6837155" y="3329402"/>
                </a:cubicBezTo>
                <a:cubicBezTo>
                  <a:pt x="6991249" y="3379202"/>
                  <a:pt x="7081381" y="3208463"/>
                  <a:pt x="7194772" y="3229805"/>
                </a:cubicBezTo>
                <a:cubicBezTo>
                  <a:pt x="7250013" y="3283162"/>
                  <a:pt x="7084288" y="3368530"/>
                  <a:pt x="7244198" y="3393429"/>
                </a:cubicBezTo>
                <a:cubicBezTo>
                  <a:pt x="7174420" y="3439672"/>
                  <a:pt x="7124992" y="3485914"/>
                  <a:pt x="7075566" y="3539269"/>
                </a:cubicBezTo>
                <a:cubicBezTo>
                  <a:pt x="6991249" y="3635309"/>
                  <a:pt x="6973805" y="3699337"/>
                  <a:pt x="7014509" y="3827390"/>
                </a:cubicBezTo>
                <a:cubicBezTo>
                  <a:pt x="7040677" y="3912759"/>
                  <a:pt x="7078473" y="3991015"/>
                  <a:pt x="7043584" y="4090612"/>
                </a:cubicBezTo>
                <a:cubicBezTo>
                  <a:pt x="7020324" y="4158196"/>
                  <a:pt x="7029047" y="4204438"/>
                  <a:pt x="7116270" y="4172424"/>
                </a:cubicBezTo>
                <a:cubicBezTo>
                  <a:pt x="7209309" y="4140411"/>
                  <a:pt x="7244198" y="4200882"/>
                  <a:pt x="7220938" y="4321821"/>
                </a:cubicBezTo>
                <a:cubicBezTo>
                  <a:pt x="7206402" y="4400076"/>
                  <a:pt x="7220938" y="4424975"/>
                  <a:pt x="7284903" y="4414305"/>
                </a:cubicBezTo>
                <a:cubicBezTo>
                  <a:pt x="7354681" y="4403633"/>
                  <a:pt x="7421553" y="4353835"/>
                  <a:pt x="7508777" y="4378734"/>
                </a:cubicBezTo>
                <a:cubicBezTo>
                  <a:pt x="7438998" y="4521016"/>
                  <a:pt x="7290717" y="4478331"/>
                  <a:pt x="7209309" y="4613499"/>
                </a:cubicBezTo>
                <a:cubicBezTo>
                  <a:pt x="7305255" y="4613499"/>
                  <a:pt x="7380849" y="4613499"/>
                  <a:pt x="7450627" y="4585042"/>
                </a:cubicBezTo>
                <a:cubicBezTo>
                  <a:pt x="7479702" y="4574373"/>
                  <a:pt x="7511684" y="4560144"/>
                  <a:pt x="7529129" y="4602828"/>
                </a:cubicBezTo>
                <a:cubicBezTo>
                  <a:pt x="7549482" y="4652628"/>
                  <a:pt x="7508777" y="4670412"/>
                  <a:pt x="7485517" y="4677526"/>
                </a:cubicBezTo>
                <a:cubicBezTo>
                  <a:pt x="7418645" y="4702425"/>
                  <a:pt x="7366312" y="4759339"/>
                  <a:pt x="7308162" y="4805580"/>
                </a:cubicBezTo>
                <a:cubicBezTo>
                  <a:pt x="7183142" y="4905177"/>
                  <a:pt x="7046491" y="4990547"/>
                  <a:pt x="6941823" y="5154171"/>
                </a:cubicBezTo>
                <a:cubicBezTo>
                  <a:pt x="7072659" y="5111487"/>
                  <a:pt x="7171512" y="5011889"/>
                  <a:pt x="7296533" y="4994104"/>
                </a:cubicBezTo>
                <a:cubicBezTo>
                  <a:pt x="7188956" y="5143500"/>
                  <a:pt x="7052306" y="5243097"/>
                  <a:pt x="6924378" y="5353367"/>
                </a:cubicBezTo>
                <a:cubicBezTo>
                  <a:pt x="6886581" y="5385379"/>
                  <a:pt x="6848784" y="5406721"/>
                  <a:pt x="6842970" y="5474306"/>
                </a:cubicBezTo>
                <a:cubicBezTo>
                  <a:pt x="6825524" y="5605917"/>
                  <a:pt x="6779006" y="5712629"/>
                  <a:pt x="6674337" y="5769542"/>
                </a:cubicBezTo>
                <a:cubicBezTo>
                  <a:pt x="6674337" y="5769542"/>
                  <a:pt x="6680152" y="5790884"/>
                  <a:pt x="6683059" y="5801555"/>
                </a:cubicBezTo>
                <a:cubicBezTo>
                  <a:pt x="6747024" y="5805112"/>
                  <a:pt x="6796450" y="5726858"/>
                  <a:pt x="6874952" y="5755314"/>
                </a:cubicBezTo>
                <a:cubicBezTo>
                  <a:pt x="6796450" y="5862025"/>
                  <a:pt x="6732487" y="5954508"/>
                  <a:pt x="6624910" y="6004307"/>
                </a:cubicBezTo>
                <a:cubicBezTo>
                  <a:pt x="6537687" y="6043434"/>
                  <a:pt x="6430111" y="6068335"/>
                  <a:pt x="6366147" y="6196388"/>
                </a:cubicBezTo>
                <a:cubicBezTo>
                  <a:pt x="6438834" y="6221287"/>
                  <a:pt x="6494075" y="6189274"/>
                  <a:pt x="6549317" y="6167932"/>
                </a:cubicBezTo>
                <a:cubicBezTo>
                  <a:pt x="6633633" y="6132361"/>
                  <a:pt x="6717949" y="6093234"/>
                  <a:pt x="6802265" y="6057663"/>
                </a:cubicBezTo>
                <a:cubicBezTo>
                  <a:pt x="6834248" y="6043434"/>
                  <a:pt x="6869137" y="6036320"/>
                  <a:pt x="6889489" y="6100347"/>
                </a:cubicBezTo>
                <a:cubicBezTo>
                  <a:pt x="6781913" y="6114575"/>
                  <a:pt x="6717949" y="6199945"/>
                  <a:pt x="6651077" y="6281757"/>
                </a:cubicBezTo>
                <a:cubicBezTo>
                  <a:pt x="6613281" y="6327999"/>
                  <a:pt x="6581298" y="6388469"/>
                  <a:pt x="6514427" y="6367127"/>
                </a:cubicBezTo>
                <a:cubicBezTo>
                  <a:pt x="6479538" y="6356456"/>
                  <a:pt x="6456278" y="6388469"/>
                  <a:pt x="6459185" y="6431153"/>
                </a:cubicBezTo>
                <a:cubicBezTo>
                  <a:pt x="6473723" y="6580550"/>
                  <a:pt x="6389406" y="6630349"/>
                  <a:pt x="6302183" y="6658805"/>
                </a:cubicBezTo>
                <a:cubicBezTo>
                  <a:pt x="6174255" y="6701489"/>
                  <a:pt x="6060864" y="6786859"/>
                  <a:pt x="5941659" y="6858000"/>
                </a:cubicBezTo>
                <a:lnTo>
                  <a:pt x="3114003" y="6858000"/>
                </a:lnTo>
                <a:lnTo>
                  <a:pt x="2238233" y="6858000"/>
                </a:lnTo>
                <a:lnTo>
                  <a:pt x="2022952" y="6858000"/>
                </a:lnTo>
                <a:lnTo>
                  <a:pt x="2346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688" y="1673352"/>
            <a:ext cx="5596128" cy="351129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0728" y="1674546"/>
            <a:ext cx="3401568" cy="3508908"/>
          </a:xfrm>
        </p:spPr>
        <p:txBody>
          <a:bodyPr anchor="ctr"/>
          <a:lstStyle>
            <a:lvl1pPr marL="0" indent="0" algn="l">
              <a:buNone/>
              <a:defRPr sz="28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15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41520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41520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4B72819-870F-4CC8-9DEF-58C3AB4CD6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252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D7812E9D-BE2A-41F4-AA15-DC0B8C56AE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252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1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E6D765B-CB67-4A95-A679-026ECF0574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5136" cy="4191000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9B39A93-8401-44BA-A9B6-459C297B6D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2420" y="4304418"/>
            <a:ext cx="5414116" cy="2553582"/>
          </a:xfrm>
          <a:custGeom>
            <a:avLst/>
            <a:gdLst>
              <a:gd name="connsiteX0" fmla="*/ 158526 w 5414116"/>
              <a:gd name="connsiteY0" fmla="*/ 1316979 h 2553582"/>
              <a:gd name="connsiteX1" fmla="*/ 156754 w 5414116"/>
              <a:gd name="connsiteY1" fmla="*/ 1330318 h 2553582"/>
              <a:gd name="connsiteX2" fmla="*/ 150357 w 5414116"/>
              <a:gd name="connsiteY2" fmla="*/ 1343402 h 2553582"/>
              <a:gd name="connsiteX3" fmla="*/ 148224 w 5414116"/>
              <a:gd name="connsiteY3" fmla="*/ 1345403 h 2553582"/>
              <a:gd name="connsiteX4" fmla="*/ 152759 w 5414116"/>
              <a:gd name="connsiteY4" fmla="*/ 1332109 h 2553582"/>
              <a:gd name="connsiteX5" fmla="*/ 183999 w 5414116"/>
              <a:gd name="connsiteY5" fmla="*/ 1247985 h 2553582"/>
              <a:gd name="connsiteX6" fmla="*/ 185425 w 5414116"/>
              <a:gd name="connsiteY6" fmla="*/ 1249095 h 2553582"/>
              <a:gd name="connsiteX7" fmla="*/ 177909 w 5414116"/>
              <a:gd name="connsiteY7" fmla="*/ 1267545 h 2553582"/>
              <a:gd name="connsiteX8" fmla="*/ 163267 w 5414116"/>
              <a:gd name="connsiteY8" fmla="*/ 1304542 h 2553582"/>
              <a:gd name="connsiteX9" fmla="*/ 158526 w 5414116"/>
              <a:gd name="connsiteY9" fmla="*/ 1316979 h 2553582"/>
              <a:gd name="connsiteX10" fmla="*/ 160096 w 5414116"/>
              <a:gd name="connsiteY10" fmla="*/ 1305161 h 2553582"/>
              <a:gd name="connsiteX11" fmla="*/ 183999 w 5414116"/>
              <a:gd name="connsiteY11" fmla="*/ 1247985 h 2553582"/>
              <a:gd name="connsiteX12" fmla="*/ 2747400 w 5414116"/>
              <a:gd name="connsiteY12" fmla="*/ 406 h 2553582"/>
              <a:gd name="connsiteX13" fmla="*/ 3649095 w 5414116"/>
              <a:gd name="connsiteY13" fmla="*/ 133697 h 2553582"/>
              <a:gd name="connsiteX14" fmla="*/ 4698157 w 5414116"/>
              <a:gd name="connsiteY14" fmla="*/ 641897 h 2553582"/>
              <a:gd name="connsiteX15" fmla="*/ 4969229 w 5414116"/>
              <a:gd name="connsiteY15" fmla="*/ 864848 h 2553582"/>
              <a:gd name="connsiteX16" fmla="*/ 5031717 w 5414116"/>
              <a:gd name="connsiteY16" fmla="*/ 1024948 h 2553582"/>
              <a:gd name="connsiteX17" fmla="*/ 5057014 w 5414116"/>
              <a:gd name="connsiteY17" fmla="*/ 1071682 h 2553582"/>
              <a:gd name="connsiteX18" fmla="*/ 5135838 w 5414116"/>
              <a:gd name="connsiteY18" fmla="*/ 1143392 h 2553582"/>
              <a:gd name="connsiteX19" fmla="*/ 5266156 w 5414116"/>
              <a:gd name="connsiteY19" fmla="*/ 1289064 h 2553582"/>
              <a:gd name="connsiteX20" fmla="*/ 5195858 w 5414116"/>
              <a:gd name="connsiteY20" fmla="*/ 1298567 h 2553582"/>
              <a:gd name="connsiteX21" fmla="*/ 5041179 w 5414116"/>
              <a:gd name="connsiteY21" fmla="*/ 1192607 h 2553582"/>
              <a:gd name="connsiteX22" fmla="*/ 4918135 w 5414116"/>
              <a:gd name="connsiteY22" fmla="*/ 1145234 h 2553582"/>
              <a:gd name="connsiteX23" fmla="*/ 5060171 w 5414116"/>
              <a:gd name="connsiteY23" fmla="*/ 1300349 h 2553582"/>
              <a:gd name="connsiteX24" fmla="*/ 5184421 w 5414116"/>
              <a:gd name="connsiteY24" fmla="*/ 1487704 h 2553582"/>
              <a:gd name="connsiteX25" fmla="*/ 5058648 w 5414116"/>
              <a:gd name="connsiteY25" fmla="*/ 1427657 h 2553582"/>
              <a:gd name="connsiteX26" fmla="*/ 5045794 w 5414116"/>
              <a:gd name="connsiteY26" fmla="*/ 1446015 h 2553582"/>
              <a:gd name="connsiteX27" fmla="*/ 5101767 w 5414116"/>
              <a:gd name="connsiteY27" fmla="*/ 1647359 h 2553582"/>
              <a:gd name="connsiteX28" fmla="*/ 5135030 w 5414116"/>
              <a:gd name="connsiteY28" fmla="*/ 1731061 h 2553582"/>
              <a:gd name="connsiteX29" fmla="*/ 5321944 w 5414116"/>
              <a:gd name="connsiteY29" fmla="*/ 2003361 h 2553582"/>
              <a:gd name="connsiteX30" fmla="*/ 5107240 w 5414116"/>
              <a:gd name="connsiteY30" fmla="*/ 1850840 h 2553582"/>
              <a:gd name="connsiteX31" fmla="*/ 5290952 w 5414116"/>
              <a:gd name="connsiteY31" fmla="*/ 2116036 h 2553582"/>
              <a:gd name="connsiteX32" fmla="*/ 5388446 w 5414116"/>
              <a:gd name="connsiteY32" fmla="*/ 2220887 h 2553582"/>
              <a:gd name="connsiteX33" fmla="*/ 5403992 w 5414116"/>
              <a:gd name="connsiteY33" fmla="*/ 2273010 h 2553582"/>
              <a:gd name="connsiteX34" fmla="*/ 5345240 w 5414116"/>
              <a:gd name="connsiteY34" fmla="*/ 2269525 h 2553582"/>
              <a:gd name="connsiteX35" fmla="*/ 5181971 w 5414116"/>
              <a:gd name="connsiteY35" fmla="*/ 2212341 h 2553582"/>
              <a:gd name="connsiteX36" fmla="*/ 5342451 w 5414116"/>
              <a:gd name="connsiteY36" fmla="*/ 2399541 h 2553582"/>
              <a:gd name="connsiteX37" fmla="*/ 5193127 w 5414116"/>
              <a:gd name="connsiteY37" fmla="*/ 2341296 h 2553582"/>
              <a:gd name="connsiteX38" fmla="*/ 5128778 w 5414116"/>
              <a:gd name="connsiteY38" fmla="*/ 2384953 h 2553582"/>
              <a:gd name="connsiteX39" fmla="*/ 5024779 w 5414116"/>
              <a:gd name="connsiteY39" fmla="*/ 2455361 h 2553582"/>
              <a:gd name="connsiteX40" fmla="*/ 4957119 w 5414116"/>
              <a:gd name="connsiteY40" fmla="*/ 2492221 h 2553582"/>
              <a:gd name="connsiteX41" fmla="*/ 4951208 w 5414116"/>
              <a:gd name="connsiteY41" fmla="*/ 2536243 h 2553582"/>
              <a:gd name="connsiteX42" fmla="*/ 4942986 w 5414116"/>
              <a:gd name="connsiteY42" fmla="*/ 2553582 h 2553582"/>
              <a:gd name="connsiteX43" fmla="*/ 0 w 5414116"/>
              <a:gd name="connsiteY43" fmla="*/ 2553582 h 2553582"/>
              <a:gd name="connsiteX44" fmla="*/ 10415 w 5414116"/>
              <a:gd name="connsiteY44" fmla="*/ 2540282 h 2553582"/>
              <a:gd name="connsiteX45" fmla="*/ 50390 w 5414116"/>
              <a:gd name="connsiteY45" fmla="*/ 2514109 h 2553582"/>
              <a:gd name="connsiteX46" fmla="*/ 78593 w 5414116"/>
              <a:gd name="connsiteY46" fmla="*/ 2498362 h 2553582"/>
              <a:gd name="connsiteX47" fmla="*/ 68604 w 5414116"/>
              <a:gd name="connsiteY47" fmla="*/ 2478966 h 2553582"/>
              <a:gd name="connsiteX48" fmla="*/ 51592 w 5414116"/>
              <a:gd name="connsiteY48" fmla="*/ 2367344 h 2553582"/>
              <a:gd name="connsiteX49" fmla="*/ 167239 w 5414116"/>
              <a:gd name="connsiteY49" fmla="*/ 2281968 h 2553582"/>
              <a:gd name="connsiteX50" fmla="*/ 218700 w 5414116"/>
              <a:gd name="connsiteY50" fmla="*/ 2261009 h 2553582"/>
              <a:gd name="connsiteX51" fmla="*/ 144260 w 5414116"/>
              <a:gd name="connsiteY51" fmla="*/ 2232104 h 2553582"/>
              <a:gd name="connsiteX52" fmla="*/ 132450 w 5414116"/>
              <a:gd name="connsiteY52" fmla="*/ 2182200 h 2553582"/>
              <a:gd name="connsiteX53" fmla="*/ 128269 w 5414116"/>
              <a:gd name="connsiteY53" fmla="*/ 2157485 h 2553582"/>
              <a:gd name="connsiteX54" fmla="*/ 102768 w 5414116"/>
              <a:gd name="connsiteY54" fmla="*/ 2004430 h 2553582"/>
              <a:gd name="connsiteX55" fmla="*/ 128485 w 5414116"/>
              <a:gd name="connsiteY55" fmla="*/ 1969383 h 2553582"/>
              <a:gd name="connsiteX56" fmla="*/ 316632 w 5414116"/>
              <a:gd name="connsiteY56" fmla="*/ 1814867 h 2553582"/>
              <a:gd name="connsiteX57" fmla="*/ 204084 w 5414116"/>
              <a:gd name="connsiteY57" fmla="*/ 1732869 h 2553582"/>
              <a:gd name="connsiteX58" fmla="*/ 227085 w 5414116"/>
              <a:gd name="connsiteY58" fmla="*/ 1644378 h 2553582"/>
              <a:gd name="connsiteX59" fmla="*/ 194840 w 5414116"/>
              <a:gd name="connsiteY59" fmla="*/ 1531510 h 2553582"/>
              <a:gd name="connsiteX60" fmla="*/ 153201 w 5414116"/>
              <a:gd name="connsiteY60" fmla="*/ 1357062 h 2553582"/>
              <a:gd name="connsiteX61" fmla="*/ 156754 w 5414116"/>
              <a:gd name="connsiteY61" fmla="*/ 1330318 h 2553582"/>
              <a:gd name="connsiteX62" fmla="*/ 158203 w 5414116"/>
              <a:gd name="connsiteY62" fmla="*/ 1327353 h 2553582"/>
              <a:gd name="connsiteX63" fmla="*/ 183908 w 5414116"/>
              <a:gd name="connsiteY63" fmla="*/ 1271808 h 2553582"/>
              <a:gd name="connsiteX64" fmla="*/ 192178 w 5414116"/>
              <a:gd name="connsiteY64" fmla="*/ 1254359 h 2553582"/>
              <a:gd name="connsiteX65" fmla="*/ 197963 w 5414116"/>
              <a:gd name="connsiteY65" fmla="*/ 1258870 h 2553582"/>
              <a:gd name="connsiteX66" fmla="*/ 207082 w 5414116"/>
              <a:gd name="connsiteY66" fmla="*/ 1270177 h 2553582"/>
              <a:gd name="connsiteX67" fmla="*/ 225258 w 5414116"/>
              <a:gd name="connsiteY67" fmla="*/ 1249926 h 2553582"/>
              <a:gd name="connsiteX68" fmla="*/ 225383 w 5414116"/>
              <a:gd name="connsiteY68" fmla="*/ 1197822 h 2553582"/>
              <a:gd name="connsiteX69" fmla="*/ 198195 w 5414116"/>
              <a:gd name="connsiteY69" fmla="*/ 1241661 h 2553582"/>
              <a:gd name="connsiteX70" fmla="*/ 192178 w 5414116"/>
              <a:gd name="connsiteY70" fmla="*/ 1254359 h 2553582"/>
              <a:gd name="connsiteX71" fmla="*/ 185425 w 5414116"/>
              <a:gd name="connsiteY71" fmla="*/ 1249095 h 2553582"/>
              <a:gd name="connsiteX72" fmla="*/ 194847 w 5414116"/>
              <a:gd name="connsiteY72" fmla="*/ 1225969 h 2553582"/>
              <a:gd name="connsiteX73" fmla="*/ 248781 w 5414116"/>
              <a:gd name="connsiteY73" fmla="*/ 1110761 h 2553582"/>
              <a:gd name="connsiteX74" fmla="*/ 418181 w 5414116"/>
              <a:gd name="connsiteY74" fmla="*/ 974220 h 2553582"/>
              <a:gd name="connsiteX75" fmla="*/ 532987 w 5414116"/>
              <a:gd name="connsiteY75" fmla="*/ 931088 h 2553582"/>
              <a:gd name="connsiteX76" fmla="*/ 846702 w 5414116"/>
              <a:gd name="connsiteY76" fmla="*/ 686183 h 2553582"/>
              <a:gd name="connsiteX77" fmla="*/ 946487 w 5414116"/>
              <a:gd name="connsiteY77" fmla="*/ 606427 h 2553582"/>
              <a:gd name="connsiteX78" fmla="*/ 909859 w 5414116"/>
              <a:gd name="connsiteY78" fmla="*/ 561037 h 2553582"/>
              <a:gd name="connsiteX79" fmla="*/ 1038549 w 5414116"/>
              <a:gd name="connsiteY79" fmla="*/ 483076 h 2553582"/>
              <a:gd name="connsiteX80" fmla="*/ 1187871 w 5414116"/>
              <a:gd name="connsiteY80" fmla="*/ 397948 h 2553582"/>
              <a:gd name="connsiteX81" fmla="*/ 2747400 w 5414116"/>
              <a:gd name="connsiteY81" fmla="*/ 406 h 255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365760"/>
            <a:ext cx="4617720" cy="257860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3127248"/>
            <a:ext cx="4617720" cy="3054096"/>
          </a:xfrm>
        </p:spPr>
        <p:txBody>
          <a:bodyPr/>
          <a:lstStyle>
            <a:lvl1pPr marL="0" indent="0">
              <a:buNone/>
              <a:defRPr sz="1800"/>
            </a:lvl1pPr>
            <a:lvl2pPr marL="228600">
              <a:defRPr sz="1800"/>
            </a:lvl2pPr>
            <a:lvl3pPr marL="457200">
              <a:defRPr sz="1800"/>
            </a:lvl3pPr>
            <a:lvl4pPr marL="685800"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39128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462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64F11EE-129E-4848-B727-5C75FAE6D3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0842" y="1"/>
            <a:ext cx="6481158" cy="4216186"/>
          </a:xfrm>
          <a:custGeom>
            <a:avLst/>
            <a:gdLst>
              <a:gd name="connsiteX0" fmla="*/ 159680 w 6481158"/>
              <a:gd name="connsiteY0" fmla="*/ 0 h 4216186"/>
              <a:gd name="connsiteX1" fmla="*/ 6481158 w 6481158"/>
              <a:gd name="connsiteY1" fmla="*/ 0 h 4216186"/>
              <a:gd name="connsiteX2" fmla="*/ 6481158 w 6481158"/>
              <a:gd name="connsiteY2" fmla="*/ 4216186 h 4216186"/>
              <a:gd name="connsiteX3" fmla="*/ 629981 w 6481158"/>
              <a:gd name="connsiteY3" fmla="*/ 4216186 h 4216186"/>
              <a:gd name="connsiteX4" fmla="*/ 640174 w 6481158"/>
              <a:gd name="connsiteY4" fmla="*/ 4153970 h 4216186"/>
              <a:gd name="connsiteX5" fmla="*/ 663954 w 6481158"/>
              <a:gd name="connsiteY5" fmla="*/ 4042035 h 4216186"/>
              <a:gd name="connsiteX6" fmla="*/ 674575 w 6481158"/>
              <a:gd name="connsiteY6" fmla="*/ 4017890 h 4216186"/>
              <a:gd name="connsiteX7" fmla="*/ 542646 w 6481158"/>
              <a:gd name="connsiteY7" fmla="*/ 3860429 h 4216186"/>
              <a:gd name="connsiteX8" fmla="*/ 664457 w 6481158"/>
              <a:gd name="connsiteY8" fmla="*/ 3800021 h 4216186"/>
              <a:gd name="connsiteX9" fmla="*/ 662932 w 6481158"/>
              <a:gd name="connsiteY9" fmla="*/ 3771718 h 4216186"/>
              <a:gd name="connsiteX10" fmla="*/ 659568 w 6481158"/>
              <a:gd name="connsiteY10" fmla="*/ 3757935 h 4216186"/>
              <a:gd name="connsiteX11" fmla="*/ 653777 w 6481158"/>
              <a:gd name="connsiteY11" fmla="*/ 3747325 h 4216186"/>
              <a:gd name="connsiteX12" fmla="*/ 610074 w 6481158"/>
              <a:gd name="connsiteY12" fmla="*/ 3705028 h 4216186"/>
              <a:gd name="connsiteX13" fmla="*/ 655821 w 6481158"/>
              <a:gd name="connsiteY13" fmla="*/ 3445525 h 4216186"/>
              <a:gd name="connsiteX14" fmla="*/ 683811 w 6481158"/>
              <a:gd name="connsiteY14" fmla="*/ 3405686 h 4216186"/>
              <a:gd name="connsiteX15" fmla="*/ 687152 w 6481158"/>
              <a:gd name="connsiteY15" fmla="*/ 3393684 h 4216186"/>
              <a:gd name="connsiteX16" fmla="*/ 681564 w 6481158"/>
              <a:gd name="connsiteY16" fmla="*/ 3363918 h 4216186"/>
              <a:gd name="connsiteX17" fmla="*/ 658589 w 6481158"/>
              <a:gd name="connsiteY17" fmla="*/ 3279721 h 4216186"/>
              <a:gd name="connsiteX18" fmla="*/ 655534 w 6481158"/>
              <a:gd name="connsiteY18" fmla="*/ 3274732 h 4216186"/>
              <a:gd name="connsiteX19" fmla="*/ 633009 w 6481158"/>
              <a:gd name="connsiteY19" fmla="*/ 3204655 h 4216186"/>
              <a:gd name="connsiteX20" fmla="*/ 633086 w 6481158"/>
              <a:gd name="connsiteY20" fmla="*/ 3198166 h 4216186"/>
              <a:gd name="connsiteX21" fmla="*/ 627259 w 6481158"/>
              <a:gd name="connsiteY21" fmla="*/ 3181568 h 4216186"/>
              <a:gd name="connsiteX22" fmla="*/ 504281 w 6481158"/>
              <a:gd name="connsiteY22" fmla="*/ 3024678 h 4216186"/>
              <a:gd name="connsiteX23" fmla="*/ 381209 w 6481158"/>
              <a:gd name="connsiteY23" fmla="*/ 2810127 h 4216186"/>
              <a:gd name="connsiteX24" fmla="*/ 360893 w 6481158"/>
              <a:gd name="connsiteY24" fmla="*/ 2596949 h 4216186"/>
              <a:gd name="connsiteX25" fmla="*/ 130872 w 6481158"/>
              <a:gd name="connsiteY25" fmla="*/ 2524080 h 4216186"/>
              <a:gd name="connsiteX26" fmla="*/ 328878 w 6481158"/>
              <a:gd name="connsiteY26" fmla="*/ 2014028 h 4216186"/>
              <a:gd name="connsiteX27" fmla="*/ 347033 w 6481158"/>
              <a:gd name="connsiteY27" fmla="*/ 1914129 h 4216186"/>
              <a:gd name="connsiteX28" fmla="*/ 208894 w 6481158"/>
              <a:gd name="connsiteY28" fmla="*/ 1606217 h 4216186"/>
              <a:gd name="connsiteX29" fmla="*/ 186488 w 6481158"/>
              <a:gd name="connsiteY29" fmla="*/ 1556554 h 4216186"/>
              <a:gd name="connsiteX30" fmla="*/ 135933 w 6481158"/>
              <a:gd name="connsiteY30" fmla="*/ 1459414 h 4216186"/>
              <a:gd name="connsiteX31" fmla="*/ 0 w 6481158"/>
              <a:gd name="connsiteY31" fmla="*/ 1466109 h 4216186"/>
              <a:gd name="connsiteX32" fmla="*/ 67782 w 6481158"/>
              <a:gd name="connsiteY32" fmla="*/ 1372761 h 4216186"/>
              <a:gd name="connsiteX33" fmla="*/ 195632 w 6481158"/>
              <a:gd name="connsiteY33" fmla="*/ 1080052 h 4216186"/>
              <a:gd name="connsiteX34" fmla="*/ 97391 w 6481158"/>
              <a:gd name="connsiteY34" fmla="*/ 854014 h 4216186"/>
              <a:gd name="connsiteX35" fmla="*/ 69223 w 6481158"/>
              <a:gd name="connsiteY35" fmla="*/ 821285 h 4216186"/>
              <a:gd name="connsiteX36" fmla="*/ 103649 w 6481158"/>
              <a:gd name="connsiteY36" fmla="*/ 760897 h 4216186"/>
              <a:gd name="connsiteX37" fmla="*/ 171912 w 6481158"/>
              <a:gd name="connsiteY37" fmla="*/ 560313 h 4216186"/>
              <a:gd name="connsiteX38" fmla="*/ 206354 w 6481158"/>
              <a:gd name="connsiteY38" fmla="*/ 423850 h 4216186"/>
              <a:gd name="connsiteX39" fmla="*/ 250397 w 6481158"/>
              <a:gd name="connsiteY39" fmla="*/ 361124 h 4216186"/>
              <a:gd name="connsiteX40" fmla="*/ 259101 w 6481158"/>
              <a:gd name="connsiteY40" fmla="*/ 314763 h 4216186"/>
              <a:gd name="connsiteX41" fmla="*/ 229198 w 6481158"/>
              <a:gd name="connsiteY41" fmla="*/ 104693 h 4216186"/>
              <a:gd name="connsiteX42" fmla="*/ 214459 w 6481158"/>
              <a:gd name="connsiteY42" fmla="*/ 52392 h 4216186"/>
              <a:gd name="connsiteX43" fmla="*/ 174580 w 6481158"/>
              <a:gd name="connsiteY43" fmla="*/ 23688 h 421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481158" h="4216186">
                <a:moveTo>
                  <a:pt x="159680" y="0"/>
                </a:moveTo>
                <a:lnTo>
                  <a:pt x="6481158" y="0"/>
                </a:lnTo>
                <a:lnTo>
                  <a:pt x="6481158" y="4216186"/>
                </a:lnTo>
                <a:lnTo>
                  <a:pt x="629981" y="4216186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783A78F-A82E-4063-B70C-6865CD22AF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78134" y="4323899"/>
            <a:ext cx="7113866" cy="2534101"/>
          </a:xfrm>
          <a:custGeom>
            <a:avLst/>
            <a:gdLst>
              <a:gd name="connsiteX0" fmla="*/ 1237395 w 7113866"/>
              <a:gd name="connsiteY0" fmla="*/ 0 h 2534101"/>
              <a:gd name="connsiteX1" fmla="*/ 7113866 w 7113866"/>
              <a:gd name="connsiteY1" fmla="*/ 0 h 2534101"/>
              <a:gd name="connsiteX2" fmla="*/ 7113866 w 7113866"/>
              <a:gd name="connsiteY2" fmla="*/ 2534101 h 2534101"/>
              <a:gd name="connsiteX3" fmla="*/ 0 w 7113866"/>
              <a:gd name="connsiteY3" fmla="*/ 2534101 h 2534101"/>
              <a:gd name="connsiteX4" fmla="*/ 21865 w 7113866"/>
              <a:gd name="connsiteY4" fmla="*/ 2503631 h 2534101"/>
              <a:gd name="connsiteX5" fmla="*/ 295355 w 7113866"/>
              <a:gd name="connsiteY5" fmla="*/ 2078512 h 2534101"/>
              <a:gd name="connsiteX6" fmla="*/ 476493 w 7113866"/>
              <a:gd name="connsiteY6" fmla="*/ 1754977 h 2534101"/>
              <a:gd name="connsiteX7" fmla="*/ 629661 w 7113866"/>
              <a:gd name="connsiteY7" fmla="*/ 1466193 h 2534101"/>
              <a:gd name="connsiteX8" fmla="*/ 542838 w 7113866"/>
              <a:gd name="connsiteY8" fmla="*/ 1401940 h 2534101"/>
              <a:gd name="connsiteX9" fmla="*/ 649253 w 7113866"/>
              <a:gd name="connsiteY9" fmla="*/ 1136180 h 2534101"/>
              <a:gd name="connsiteX10" fmla="*/ 987552 w 7113866"/>
              <a:gd name="connsiteY10" fmla="*/ 313308 h 2534101"/>
              <a:gd name="connsiteX11" fmla="*/ 1141095 w 7113866"/>
              <a:gd name="connsiteY11" fmla="*/ 112922 h 2534101"/>
              <a:gd name="connsiteX12" fmla="*/ 1217454 w 7113866"/>
              <a:gd name="connsiteY12" fmla="*/ 43683 h 253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13866" h="2534101">
                <a:moveTo>
                  <a:pt x="1237395" y="0"/>
                </a:moveTo>
                <a:lnTo>
                  <a:pt x="7113866" y="0"/>
                </a:lnTo>
                <a:lnTo>
                  <a:pt x="7113866" y="2534101"/>
                </a:lnTo>
                <a:lnTo>
                  <a:pt x="0" y="2534101"/>
                </a:lnTo>
                <a:lnTo>
                  <a:pt x="21865" y="2503631"/>
                </a:lnTo>
                <a:cubicBezTo>
                  <a:pt x="198423" y="2253521"/>
                  <a:pt x="293790" y="2086461"/>
                  <a:pt x="295355" y="2078512"/>
                </a:cubicBezTo>
                <a:cubicBezTo>
                  <a:pt x="324069" y="1929470"/>
                  <a:pt x="404357" y="1848602"/>
                  <a:pt x="476493" y="1754977"/>
                </a:cubicBezTo>
                <a:cubicBezTo>
                  <a:pt x="539303" y="1672931"/>
                  <a:pt x="606319" y="1585980"/>
                  <a:pt x="629661" y="1466193"/>
                </a:cubicBezTo>
                <a:cubicBezTo>
                  <a:pt x="660485" y="1307325"/>
                  <a:pt x="563419" y="1455147"/>
                  <a:pt x="542838" y="1401940"/>
                </a:cubicBezTo>
                <a:cubicBezTo>
                  <a:pt x="578840" y="1314777"/>
                  <a:pt x="636192" y="1228627"/>
                  <a:pt x="649253" y="1136180"/>
                </a:cubicBezTo>
                <a:cubicBezTo>
                  <a:pt x="695845" y="801928"/>
                  <a:pt x="810579" y="538800"/>
                  <a:pt x="987552" y="313308"/>
                </a:cubicBezTo>
                <a:cubicBezTo>
                  <a:pt x="1038302" y="248170"/>
                  <a:pt x="1069945" y="145770"/>
                  <a:pt x="1141095" y="112922"/>
                </a:cubicBezTo>
                <a:cubicBezTo>
                  <a:pt x="1175679" y="97203"/>
                  <a:pt x="1199890" y="73126"/>
                  <a:pt x="1217454" y="4368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F79A6B6-B6BD-4F17-8EDF-3CBD83B5A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4443984" cy="213969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97A506-D3A6-4ED8-8315-3855750468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2898648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5D9E25-B25F-4DB6-B381-E134A525C7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199" y="3639312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CE2F152-3B4C-4389-9A9C-82E3C8649A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4389120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8976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530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733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610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99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37CBE76-8748-4DE8-9D86-5B90AA0381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26728" y="3802958"/>
            <a:ext cx="4228282" cy="3055043"/>
          </a:xfrm>
          <a:custGeom>
            <a:avLst/>
            <a:gdLst>
              <a:gd name="connsiteX0" fmla="*/ 638975 w 4228282"/>
              <a:gd name="connsiteY0" fmla="*/ 0 h 3055043"/>
              <a:gd name="connsiteX1" fmla="*/ 4228282 w 4228282"/>
              <a:gd name="connsiteY1" fmla="*/ 0 h 3055043"/>
              <a:gd name="connsiteX2" fmla="*/ 4228282 w 4228282"/>
              <a:gd name="connsiteY2" fmla="*/ 3055043 h 3055043"/>
              <a:gd name="connsiteX3" fmla="*/ 1946893 w 4228282"/>
              <a:gd name="connsiteY3" fmla="*/ 3055043 h 3055043"/>
              <a:gd name="connsiteX4" fmla="*/ 1506276 w 4228282"/>
              <a:gd name="connsiteY4" fmla="*/ 2855018 h 3055043"/>
              <a:gd name="connsiteX5" fmla="*/ 1314394 w 4228282"/>
              <a:gd name="connsiteY5" fmla="*/ 2626417 h 3055043"/>
              <a:gd name="connsiteX6" fmla="*/ 1246880 w 4228282"/>
              <a:gd name="connsiteY6" fmla="*/ 2562124 h 3055043"/>
              <a:gd name="connsiteX7" fmla="*/ 1079872 w 4228282"/>
              <a:gd name="connsiteY7" fmla="*/ 2476399 h 3055043"/>
              <a:gd name="connsiteX8" fmla="*/ 788495 w 4228282"/>
              <a:gd name="connsiteY8" fmla="*/ 2294233 h 3055043"/>
              <a:gd name="connsiteX9" fmla="*/ 895097 w 4228282"/>
              <a:gd name="connsiteY9" fmla="*/ 2251371 h 3055043"/>
              <a:gd name="connsiteX10" fmla="*/ 1204239 w 4228282"/>
              <a:gd name="connsiteY10" fmla="*/ 2362099 h 3055043"/>
              <a:gd name="connsiteX11" fmla="*/ 1428102 w 4228282"/>
              <a:gd name="connsiteY11" fmla="*/ 2390674 h 3055043"/>
              <a:gd name="connsiteX12" fmla="*/ 1111852 w 4228282"/>
              <a:gd name="connsiteY12" fmla="*/ 2197793 h 3055043"/>
              <a:gd name="connsiteX13" fmla="*/ 806262 w 4228282"/>
              <a:gd name="connsiteY13" fmla="*/ 1947762 h 3055043"/>
              <a:gd name="connsiteX14" fmla="*/ 1040785 w 4228282"/>
              <a:gd name="connsiteY14" fmla="*/ 1994196 h 3055043"/>
              <a:gd name="connsiteX15" fmla="*/ 1051445 w 4228282"/>
              <a:gd name="connsiteY15" fmla="*/ 1962049 h 3055043"/>
              <a:gd name="connsiteX16" fmla="*/ 845349 w 4228282"/>
              <a:gd name="connsiteY16" fmla="*/ 1665583 h 3055043"/>
              <a:gd name="connsiteX17" fmla="*/ 745855 w 4228282"/>
              <a:gd name="connsiteY17" fmla="*/ 1544140 h 3055043"/>
              <a:gd name="connsiteX18" fmla="*/ 291024 w 4228282"/>
              <a:gd name="connsiteY18" fmla="*/ 1183381 h 3055043"/>
              <a:gd name="connsiteX19" fmla="*/ 724535 w 4228282"/>
              <a:gd name="connsiteY19" fmla="*/ 1344115 h 3055043"/>
              <a:gd name="connsiteX20" fmla="*/ 276811 w 4228282"/>
              <a:gd name="connsiteY20" fmla="*/ 994071 h 3055043"/>
              <a:gd name="connsiteX21" fmla="*/ 60055 w 4228282"/>
              <a:gd name="connsiteY21" fmla="*/ 865484 h 3055043"/>
              <a:gd name="connsiteX22" fmla="*/ 6755 w 4228282"/>
              <a:gd name="connsiteY22" fmla="*/ 790474 h 3055043"/>
              <a:gd name="connsiteX23" fmla="*/ 102696 w 4228282"/>
              <a:gd name="connsiteY23" fmla="*/ 772614 h 3055043"/>
              <a:gd name="connsiteX24" fmla="*/ 397625 w 4228282"/>
              <a:gd name="connsiteY24" fmla="*/ 801190 h 3055043"/>
              <a:gd name="connsiteX25" fmla="*/ 31628 w 4228282"/>
              <a:gd name="connsiteY25" fmla="*/ 565446 h 3055043"/>
              <a:gd name="connsiteX26" fmla="*/ 305237 w 4228282"/>
              <a:gd name="connsiteY26" fmla="*/ 601165 h 3055043"/>
              <a:gd name="connsiteX27" fmla="*/ 383412 w 4228282"/>
              <a:gd name="connsiteY27" fmla="*/ 508296 h 3055043"/>
              <a:gd name="connsiteX28" fmla="*/ 511333 w 4228282"/>
              <a:gd name="connsiteY28" fmla="*/ 358278 h 3055043"/>
              <a:gd name="connsiteX29" fmla="*/ 600167 w 4228282"/>
              <a:gd name="connsiteY29" fmla="*/ 276124 h 3055043"/>
              <a:gd name="connsiteX30" fmla="*/ 635701 w 4228282"/>
              <a:gd name="connsiteY30" fmla="*/ 11805 h 305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C743229-7365-4C8C-94FD-35B3ABABBB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26375" y="0"/>
            <a:ext cx="4228635" cy="3694372"/>
          </a:xfrm>
          <a:custGeom>
            <a:avLst/>
            <a:gdLst>
              <a:gd name="connsiteX0" fmla="*/ 1225911 w 4228635"/>
              <a:gd name="connsiteY0" fmla="*/ 0 h 3694372"/>
              <a:gd name="connsiteX1" fmla="*/ 4228635 w 4228635"/>
              <a:gd name="connsiteY1" fmla="*/ 0 h 3694372"/>
              <a:gd name="connsiteX2" fmla="*/ 4228635 w 4228635"/>
              <a:gd name="connsiteY2" fmla="*/ 3694372 h 3694372"/>
              <a:gd name="connsiteX3" fmla="*/ 649353 w 4228635"/>
              <a:gd name="connsiteY3" fmla="*/ 3694372 h 3694372"/>
              <a:gd name="connsiteX4" fmla="*/ 648934 w 4228635"/>
              <a:gd name="connsiteY4" fmla="*/ 3686621 h 3694372"/>
              <a:gd name="connsiteX5" fmla="*/ 554325 w 4228635"/>
              <a:gd name="connsiteY5" fmla="*/ 3554015 h 3694372"/>
              <a:gd name="connsiteX6" fmla="*/ 348230 w 4228635"/>
              <a:gd name="connsiteY6" fmla="*/ 3407569 h 3694372"/>
              <a:gd name="connsiteX7" fmla="*/ 408637 w 4228635"/>
              <a:gd name="connsiteY7" fmla="*/ 3243263 h 3694372"/>
              <a:gd name="connsiteX8" fmla="*/ 845701 w 4228635"/>
              <a:gd name="connsiteY8" fmla="*/ 3343275 h 3694372"/>
              <a:gd name="connsiteX9" fmla="*/ 195435 w 4228635"/>
              <a:gd name="connsiteY9" fmla="*/ 2953940 h 3694372"/>
              <a:gd name="connsiteX10" fmla="*/ 305589 w 4228635"/>
              <a:gd name="connsiteY10" fmla="*/ 2936081 h 3694372"/>
              <a:gd name="connsiteX11" fmla="*/ 700013 w 4228635"/>
              <a:gd name="connsiteY11" fmla="*/ 2714625 h 3694372"/>
              <a:gd name="connsiteX12" fmla="*/ 721333 w 4228635"/>
              <a:gd name="connsiteY12" fmla="*/ 2703909 h 3694372"/>
              <a:gd name="connsiteX13" fmla="*/ 788847 w 4228635"/>
              <a:gd name="connsiteY13" fmla="*/ 2564606 h 3694372"/>
              <a:gd name="connsiteX14" fmla="*/ 1002049 w 4228635"/>
              <a:gd name="connsiteY14" fmla="*/ 2543175 h 3694372"/>
              <a:gd name="connsiteX15" fmla="*/ 1179718 w 4228635"/>
              <a:gd name="connsiteY15" fmla="*/ 2575322 h 3694372"/>
              <a:gd name="connsiteX16" fmla="*/ 1371600 w 4228635"/>
              <a:gd name="connsiteY16" fmla="*/ 2536031 h 3694372"/>
              <a:gd name="connsiteX17" fmla="*/ 1542161 w 4228635"/>
              <a:gd name="connsiteY17" fmla="*/ 2553891 h 3694372"/>
              <a:gd name="connsiteX18" fmla="*/ 1687849 w 4228635"/>
              <a:gd name="connsiteY18" fmla="*/ 2528888 h 3694372"/>
              <a:gd name="connsiteX19" fmla="*/ 1545714 w 4228635"/>
              <a:gd name="connsiteY19" fmla="*/ 2411015 h 3694372"/>
              <a:gd name="connsiteX20" fmla="*/ 1346726 w 4228635"/>
              <a:gd name="connsiteY20" fmla="*/ 2411015 h 3694372"/>
              <a:gd name="connsiteX21" fmla="*/ 1204591 w 4228635"/>
              <a:gd name="connsiteY21" fmla="*/ 2336007 h 3694372"/>
              <a:gd name="connsiteX22" fmla="*/ 1069563 w 4228635"/>
              <a:gd name="connsiteY22" fmla="*/ 2200275 h 3694372"/>
              <a:gd name="connsiteX23" fmla="*/ 593412 w 4228635"/>
              <a:gd name="connsiteY23" fmla="*/ 1982390 h 3694372"/>
              <a:gd name="connsiteX24" fmla="*/ 508131 w 4228635"/>
              <a:gd name="connsiteY24" fmla="*/ 1900238 h 3694372"/>
              <a:gd name="connsiteX25" fmla="*/ 1865518 w 4228635"/>
              <a:gd name="connsiteY25" fmla="*/ 2218135 h 3694372"/>
              <a:gd name="connsiteX26" fmla="*/ 1446220 w 4228635"/>
              <a:gd name="connsiteY26" fmla="*/ 2085975 h 3694372"/>
              <a:gd name="connsiteX27" fmla="*/ 1730490 w 4228635"/>
              <a:gd name="connsiteY27" fmla="*/ 2110978 h 3694372"/>
              <a:gd name="connsiteX28" fmla="*/ 1886838 w 4228635"/>
              <a:gd name="connsiteY28" fmla="*/ 2021681 h 3694372"/>
              <a:gd name="connsiteX29" fmla="*/ 1886838 w 4228635"/>
              <a:gd name="connsiteY29" fmla="*/ 1993106 h 3694372"/>
              <a:gd name="connsiteX30" fmla="*/ 1769577 w 4228635"/>
              <a:gd name="connsiteY30" fmla="*/ 1910953 h 3694372"/>
              <a:gd name="connsiteX31" fmla="*/ 1702063 w 4228635"/>
              <a:gd name="connsiteY31" fmla="*/ 1857375 h 3694372"/>
              <a:gd name="connsiteX32" fmla="*/ 1517288 w 4228635"/>
              <a:gd name="connsiteY32" fmla="*/ 1664493 h 3694372"/>
              <a:gd name="connsiteX33" fmla="*/ 1648762 w 4228635"/>
              <a:gd name="connsiteY33" fmla="*/ 1643062 h 3694372"/>
              <a:gd name="connsiteX34" fmla="*/ 1698509 w 4228635"/>
              <a:gd name="connsiteY34" fmla="*/ 1603772 h 3694372"/>
              <a:gd name="connsiteX35" fmla="*/ 1662976 w 4228635"/>
              <a:gd name="connsiteY35" fmla="*/ 1546622 h 3694372"/>
              <a:gd name="connsiteX36" fmla="*/ 1254338 w 4228635"/>
              <a:gd name="connsiteY36" fmla="*/ 1371600 h 3694372"/>
              <a:gd name="connsiteX37" fmla="*/ 1222358 w 4228635"/>
              <a:gd name="connsiteY37" fmla="*/ 1235869 h 3694372"/>
              <a:gd name="connsiteX38" fmla="*/ 1300532 w 4228635"/>
              <a:gd name="connsiteY38" fmla="*/ 1214437 h 3694372"/>
              <a:gd name="connsiteX39" fmla="*/ 1389366 w 4228635"/>
              <a:gd name="connsiteY39" fmla="*/ 1225153 h 3694372"/>
              <a:gd name="connsiteX40" fmla="*/ 1318299 w 4228635"/>
              <a:gd name="connsiteY40" fmla="*/ 1117997 h 3694372"/>
              <a:gd name="connsiteX41" fmla="*/ 1030476 w 4228635"/>
              <a:gd name="connsiteY41" fmla="*/ 1010841 h 3694372"/>
              <a:gd name="connsiteX42" fmla="*/ 977176 w 4228635"/>
              <a:gd name="connsiteY42" fmla="*/ 953690 h 3694372"/>
              <a:gd name="connsiteX43" fmla="*/ 1048243 w 4228635"/>
              <a:gd name="connsiteY43" fmla="*/ 925115 h 3694372"/>
              <a:gd name="connsiteX44" fmla="*/ 1101544 w 4228635"/>
              <a:gd name="connsiteY44" fmla="*/ 914400 h 3694372"/>
              <a:gd name="connsiteX45" fmla="*/ 0 w 4228635"/>
              <a:gd name="connsiteY45" fmla="*/ 467915 h 3694372"/>
              <a:gd name="connsiteX46" fmla="*/ 248735 w 4228635"/>
              <a:gd name="connsiteY46" fmla="*/ 464344 h 3694372"/>
              <a:gd name="connsiteX47" fmla="*/ 493918 w 4228635"/>
              <a:gd name="connsiteY47" fmla="*/ 535781 h 3694372"/>
              <a:gd name="connsiteX48" fmla="*/ 753314 w 4228635"/>
              <a:gd name="connsiteY48" fmla="*/ 525066 h 3694372"/>
              <a:gd name="connsiteX49" fmla="*/ 998496 w 4228635"/>
              <a:gd name="connsiteY49" fmla="*/ 560785 h 3694372"/>
              <a:gd name="connsiteX50" fmla="*/ 1211698 w 4228635"/>
              <a:gd name="connsiteY50" fmla="*/ 560785 h 3694372"/>
              <a:gd name="connsiteX51" fmla="*/ 1012709 w 4228635"/>
              <a:gd name="connsiteY51" fmla="*/ 507206 h 3694372"/>
              <a:gd name="connsiteX52" fmla="*/ 938089 w 4228635"/>
              <a:gd name="connsiteY52" fmla="*/ 417909 h 3694372"/>
              <a:gd name="connsiteX53" fmla="*/ 962962 w 4228635"/>
              <a:gd name="connsiteY53" fmla="*/ 335757 h 3694372"/>
              <a:gd name="connsiteX54" fmla="*/ 1044690 w 4228635"/>
              <a:gd name="connsiteY54" fmla="*/ 360759 h 3694372"/>
              <a:gd name="connsiteX55" fmla="*/ 1140631 w 4228635"/>
              <a:gd name="connsiteY55" fmla="*/ 453629 h 3694372"/>
              <a:gd name="connsiteX56" fmla="*/ 1161951 w 4228635"/>
              <a:gd name="connsiteY56" fmla="*/ 396478 h 3694372"/>
              <a:gd name="connsiteX57" fmla="*/ 1218805 w 4228635"/>
              <a:gd name="connsiteY57" fmla="*/ 353615 h 3694372"/>
              <a:gd name="connsiteX58" fmla="*/ 1545714 w 4228635"/>
              <a:gd name="connsiteY58" fmla="*/ 375047 h 3694372"/>
              <a:gd name="connsiteX59" fmla="*/ 1328959 w 4228635"/>
              <a:gd name="connsiteY59" fmla="*/ 192881 h 3694372"/>
              <a:gd name="connsiteX60" fmla="*/ 1190378 w 4228635"/>
              <a:gd name="connsiteY60" fmla="*/ 164306 h 3694372"/>
              <a:gd name="connsiteX61" fmla="*/ 1158398 w 4228635"/>
              <a:gd name="connsiteY61" fmla="*/ 89297 h 3694372"/>
              <a:gd name="connsiteX62" fmla="*/ 1222358 w 4228635"/>
              <a:gd name="connsiteY62" fmla="*/ 71437 h 3694372"/>
              <a:gd name="connsiteX63" fmla="*/ 1542161 w 4228635"/>
              <a:gd name="connsiteY63" fmla="*/ 135731 h 3694372"/>
              <a:gd name="connsiteX64" fmla="*/ 1595462 w 4228635"/>
              <a:gd name="connsiteY64" fmla="*/ 110728 h 3694372"/>
              <a:gd name="connsiteX65" fmla="*/ 1225911 w 4228635"/>
              <a:gd name="connsiteY65" fmla="*/ 0 h 36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10343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3186"/>
            <a:ext cx="3816096" cy="3529014"/>
          </a:xfrm>
        </p:spPr>
        <p:txBody>
          <a:bodyPr/>
          <a:lstStyle>
            <a:lvl1pPr marL="0" indent="0">
              <a:buNone/>
              <a:defRPr sz="20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A8AF96E-CB82-45CC-9B91-E499704784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2087" y="0"/>
            <a:ext cx="3109415" cy="3694372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6EEC573A-93BD-45DD-B03E-E2F5E00942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81588" y="3802957"/>
            <a:ext cx="3109415" cy="305504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646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:a16="http://schemas.microsoft.com/office/drawing/2014/main" id="{1531EA5B-7FC1-4088-B6D5-4395F4C1F3C8}"/>
              </a:ext>
            </a:extLst>
          </p:cNvPr>
          <p:cNvSpPr/>
          <p:nvPr userDrawn="1"/>
        </p:nvSpPr>
        <p:spPr>
          <a:xfrm>
            <a:off x="380990" y="1327050"/>
            <a:ext cx="6079676" cy="4114233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8928" y="2242457"/>
            <a:ext cx="3731849" cy="2373086"/>
          </a:xfrm>
        </p:spPr>
        <p:txBody>
          <a:bodyPr anchor="ctr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CCD14F82-32BC-4E61-83EA-CB71ED780A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35763" y="712788"/>
            <a:ext cx="4618037" cy="5432425"/>
          </a:xfrm>
        </p:spPr>
        <p:txBody>
          <a:bodyPr anchor="ctr"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5466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52F74EF-6A19-4BD7-8279-F105381ACB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153" y="0"/>
            <a:ext cx="6105136" cy="6240787"/>
          </a:xfrm>
          <a:custGeom>
            <a:avLst/>
            <a:gdLst>
              <a:gd name="connsiteX0" fmla="*/ 0 w 6105136"/>
              <a:gd name="connsiteY0" fmla="*/ 0 h 6240787"/>
              <a:gd name="connsiteX1" fmla="*/ 4523152 w 6105136"/>
              <a:gd name="connsiteY1" fmla="*/ 0 h 6240787"/>
              <a:gd name="connsiteX2" fmla="*/ 4608623 w 6105136"/>
              <a:gd name="connsiteY2" fmla="*/ 39946 h 6240787"/>
              <a:gd name="connsiteX3" fmla="*/ 4823827 w 6105136"/>
              <a:gd name="connsiteY3" fmla="*/ 132755 h 6240787"/>
              <a:gd name="connsiteX4" fmla="*/ 4905422 w 6105136"/>
              <a:gd name="connsiteY4" fmla="*/ 207003 h 6240787"/>
              <a:gd name="connsiteX5" fmla="*/ 5580181 w 6105136"/>
              <a:gd name="connsiteY5" fmla="*/ 692427 h 6240787"/>
              <a:gd name="connsiteX6" fmla="*/ 5451100 w 6105136"/>
              <a:gd name="connsiteY6" fmla="*/ 795341 h 6240787"/>
              <a:gd name="connsiteX7" fmla="*/ 5690699 w 6105136"/>
              <a:gd name="connsiteY7" fmla="*/ 918459 h 6240787"/>
              <a:gd name="connsiteX8" fmla="*/ 5744662 w 6105136"/>
              <a:gd name="connsiteY8" fmla="*/ 970151 h 6240787"/>
              <a:gd name="connsiteX9" fmla="*/ 5698902 w 6105136"/>
              <a:gd name="connsiteY9" fmla="*/ 1032179 h 6240787"/>
              <a:gd name="connsiteX10" fmla="*/ 5599609 w 6105136"/>
              <a:gd name="connsiteY10" fmla="*/ 1075412 h 6240787"/>
              <a:gd name="connsiteX11" fmla="*/ 5467939 w 6105136"/>
              <a:gd name="connsiteY11" fmla="*/ 1184902 h 6240787"/>
              <a:gd name="connsiteX12" fmla="*/ 5473118 w 6105136"/>
              <a:gd name="connsiteY12" fmla="*/ 1270428 h 6240787"/>
              <a:gd name="connsiteX13" fmla="*/ 5551259 w 6105136"/>
              <a:gd name="connsiteY13" fmla="*/ 1425502 h 6240787"/>
              <a:gd name="connsiteX14" fmla="*/ 5433832 w 6105136"/>
              <a:gd name="connsiteY14" fmla="*/ 1587625 h 6240787"/>
              <a:gd name="connsiteX15" fmla="*/ 5373392 w 6105136"/>
              <a:gd name="connsiteY15" fmla="*/ 1635554 h 6240787"/>
              <a:gd name="connsiteX16" fmla="*/ 5489956 w 6105136"/>
              <a:gd name="connsiteY16" fmla="*/ 1652001 h 6240787"/>
              <a:gd name="connsiteX17" fmla="*/ 5530536 w 6105136"/>
              <a:gd name="connsiteY17" fmla="*/ 1719670 h 6240787"/>
              <a:gd name="connsiteX18" fmla="*/ 5548668 w 6105136"/>
              <a:gd name="connsiteY18" fmla="*/ 1753506 h 6240787"/>
              <a:gd name="connsiteX19" fmla="*/ 5658753 w 6105136"/>
              <a:gd name="connsiteY19" fmla="*/ 1965440 h 6240787"/>
              <a:gd name="connsiteX20" fmla="*/ 5640189 w 6105136"/>
              <a:gd name="connsiteY20" fmla="*/ 2024647 h 6240787"/>
              <a:gd name="connsiteX21" fmla="*/ 5456712 w 6105136"/>
              <a:gd name="connsiteY21" fmla="*/ 2310829 h 6240787"/>
              <a:gd name="connsiteX22" fmla="*/ 5651844 w 6105136"/>
              <a:gd name="connsiteY22" fmla="*/ 2390715 h 6240787"/>
              <a:gd name="connsiteX23" fmla="*/ 5663501 w 6105136"/>
              <a:gd name="connsiteY23" fmla="*/ 2526050 h 6240787"/>
              <a:gd name="connsiteX24" fmla="*/ 5762794 w 6105136"/>
              <a:gd name="connsiteY24" fmla="*/ 2677365 h 6240787"/>
              <a:gd name="connsiteX25" fmla="*/ 5981237 w 6105136"/>
              <a:gd name="connsiteY25" fmla="*/ 2890238 h 6240787"/>
              <a:gd name="connsiteX26" fmla="*/ 6105136 w 6105136"/>
              <a:gd name="connsiteY26" fmla="*/ 3033093 h 6240787"/>
              <a:gd name="connsiteX27" fmla="*/ 5891443 w 6105136"/>
              <a:gd name="connsiteY27" fmla="*/ 3071156 h 6240787"/>
              <a:gd name="connsiteX28" fmla="*/ 5858202 w 6105136"/>
              <a:gd name="connsiteY28" fmla="*/ 3093243 h 6240787"/>
              <a:gd name="connsiteX29" fmla="*/ 5883673 w 6105136"/>
              <a:gd name="connsiteY29" fmla="*/ 3168428 h 6240787"/>
              <a:gd name="connsiteX30" fmla="*/ 5917778 w 6105136"/>
              <a:gd name="connsiteY30" fmla="*/ 3243149 h 6240787"/>
              <a:gd name="connsiteX31" fmla="*/ 5894034 w 6105136"/>
              <a:gd name="connsiteY31" fmla="*/ 3301887 h 6240787"/>
              <a:gd name="connsiteX32" fmla="*/ 5727393 w 6105136"/>
              <a:gd name="connsiteY32" fmla="*/ 3556115 h 6240787"/>
              <a:gd name="connsiteX33" fmla="*/ 5590543 w 6105136"/>
              <a:gd name="connsiteY33" fmla="*/ 3657145 h 6240787"/>
              <a:gd name="connsiteX34" fmla="*/ 5278850 w 6105136"/>
              <a:gd name="connsiteY34" fmla="*/ 4116255 h 6240787"/>
              <a:gd name="connsiteX35" fmla="*/ 5180851 w 6105136"/>
              <a:gd name="connsiteY35" fmla="*/ 4265220 h 6240787"/>
              <a:gd name="connsiteX36" fmla="*/ 5253380 w 6105136"/>
              <a:gd name="connsiteY36" fmla="*/ 4317849 h 6240787"/>
              <a:gd name="connsiteX37" fmla="*/ 5114368 w 6105136"/>
              <a:gd name="connsiteY37" fmla="*/ 4473866 h 6240787"/>
              <a:gd name="connsiteX38" fmla="*/ 4950749 w 6105136"/>
              <a:gd name="connsiteY38" fmla="*/ 4647262 h 6240787"/>
              <a:gd name="connsiteX39" fmla="*/ 4908013 w 6105136"/>
              <a:gd name="connsiteY39" fmla="*/ 4693317 h 6240787"/>
              <a:gd name="connsiteX40" fmla="*/ 1535079 w 6105136"/>
              <a:gd name="connsiteY40" fmla="*/ 6239347 h 6240787"/>
              <a:gd name="connsiteX41" fmla="*/ 645760 w 6105136"/>
              <a:gd name="connsiteY41" fmla="*/ 6011438 h 6240787"/>
              <a:gd name="connsiteX42" fmla="*/ 293915 w 6105136"/>
              <a:gd name="connsiteY42" fmla="*/ 5834280 h 6240787"/>
              <a:gd name="connsiteX43" fmla="*/ 68403 w 6105136"/>
              <a:gd name="connsiteY43" fmla="*/ 5686489 h 6240787"/>
              <a:gd name="connsiteX44" fmla="*/ 0 w 6105136"/>
              <a:gd name="connsiteY44" fmla="*/ 5638313 h 624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EFF82-B4B6-4B60-B389-A87BD677DE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5502" y="211465"/>
            <a:ext cx="4941484" cy="3877363"/>
          </a:xfrm>
          <a:custGeom>
            <a:avLst/>
            <a:gdLst>
              <a:gd name="connsiteX0" fmla="*/ 4156023 w 4941484"/>
              <a:gd name="connsiteY0" fmla="*/ 17 h 3877363"/>
              <a:gd name="connsiteX1" fmla="*/ 4187225 w 4941484"/>
              <a:gd name="connsiteY1" fmla="*/ 16745 h 3877363"/>
              <a:gd name="connsiteX2" fmla="*/ 4013424 w 4941484"/>
              <a:gd name="connsiteY2" fmla="*/ 79463 h 3877363"/>
              <a:gd name="connsiteX3" fmla="*/ 4285215 w 4941484"/>
              <a:gd name="connsiteY3" fmla="*/ 46454 h 3877363"/>
              <a:gd name="connsiteX4" fmla="*/ 4289855 w 4941484"/>
              <a:gd name="connsiteY4" fmla="*/ 67782 h 3877363"/>
              <a:gd name="connsiteX5" fmla="*/ 3981190 w 4941484"/>
              <a:gd name="connsiteY5" fmla="*/ 148529 h 3877363"/>
              <a:gd name="connsiteX6" fmla="*/ 4008783 w 4941484"/>
              <a:gd name="connsiteY6" fmla="*/ 160972 h 3877363"/>
              <a:gd name="connsiteX7" fmla="*/ 4172785 w 4941484"/>
              <a:gd name="connsiteY7" fmla="*/ 129739 h 3877363"/>
              <a:gd name="connsiteX8" fmla="*/ 4205791 w 4941484"/>
              <a:gd name="connsiteY8" fmla="*/ 137864 h 3877363"/>
              <a:gd name="connsiteX9" fmla="*/ 4189547 w 4941484"/>
              <a:gd name="connsiteY9" fmla="*/ 175697 h 3877363"/>
              <a:gd name="connsiteX10" fmla="*/ 4118375 w 4941484"/>
              <a:gd name="connsiteY10" fmla="*/ 190425 h 3877363"/>
              <a:gd name="connsiteX11" fmla="*/ 4007492 w 4941484"/>
              <a:gd name="connsiteY11" fmla="*/ 279299 h 3877363"/>
              <a:gd name="connsiteX12" fmla="*/ 4175363 w 4941484"/>
              <a:gd name="connsiteY12" fmla="*/ 268633 h 3877363"/>
              <a:gd name="connsiteX13" fmla="*/ 4205019 w 4941484"/>
              <a:gd name="connsiteY13" fmla="*/ 290216 h 3877363"/>
              <a:gd name="connsiteX14" fmla="*/ 4216365 w 4941484"/>
              <a:gd name="connsiteY14" fmla="*/ 318148 h 3877363"/>
              <a:gd name="connsiteX15" fmla="*/ 4281347 w 4941484"/>
              <a:gd name="connsiteY15" fmla="*/ 341254 h 3877363"/>
              <a:gd name="connsiteX16" fmla="*/ 4179231 w 4941484"/>
              <a:gd name="connsiteY16" fmla="*/ 367154 h 3877363"/>
              <a:gd name="connsiteX17" fmla="*/ 4288309 w 4941484"/>
              <a:gd name="connsiteY17" fmla="*/ 367154 h 3877363"/>
              <a:gd name="connsiteX18" fmla="*/ 4413633 w 4941484"/>
              <a:gd name="connsiteY18" fmla="*/ 349381 h 3877363"/>
              <a:gd name="connsiteX19" fmla="*/ 4547207 w 4941484"/>
              <a:gd name="connsiteY19" fmla="*/ 354966 h 3877363"/>
              <a:gd name="connsiteX20" fmla="*/ 4814356 w 4941484"/>
              <a:gd name="connsiteY20" fmla="*/ 322211 h 3877363"/>
              <a:gd name="connsiteX21" fmla="*/ 4941484 w 4941484"/>
              <a:gd name="connsiteY21" fmla="*/ 324495 h 3877363"/>
              <a:gd name="connsiteX22" fmla="*/ 4234673 w 4941484"/>
              <a:gd name="connsiteY22" fmla="*/ 544899 h 3877363"/>
              <a:gd name="connsiteX23" fmla="*/ 4270775 w 4941484"/>
              <a:gd name="connsiteY23" fmla="*/ 593397 h 3877363"/>
              <a:gd name="connsiteX24" fmla="*/ 4122759 w 4941484"/>
              <a:gd name="connsiteY24" fmla="*/ 646212 h 3877363"/>
              <a:gd name="connsiteX25" fmla="*/ 4086400 w 4941484"/>
              <a:gd name="connsiteY25" fmla="*/ 698520 h 3877363"/>
              <a:gd name="connsiteX26" fmla="*/ 4132041 w 4941484"/>
              <a:gd name="connsiteY26" fmla="*/ 693950 h 3877363"/>
              <a:gd name="connsiteX27" fmla="*/ 4171237 w 4941484"/>
              <a:gd name="connsiteY27" fmla="*/ 703852 h 3877363"/>
              <a:gd name="connsiteX28" fmla="*/ 4154992 w 4941484"/>
              <a:gd name="connsiteY28" fmla="*/ 770380 h 3877363"/>
              <a:gd name="connsiteX29" fmla="*/ 3945863 w 4941484"/>
              <a:gd name="connsiteY29" fmla="*/ 856205 h 3877363"/>
              <a:gd name="connsiteX30" fmla="*/ 3927039 w 4941484"/>
              <a:gd name="connsiteY30" fmla="*/ 884136 h 3877363"/>
              <a:gd name="connsiteX31" fmla="*/ 3952052 w 4941484"/>
              <a:gd name="connsiteY31" fmla="*/ 903942 h 3877363"/>
              <a:gd name="connsiteX32" fmla="*/ 4019613 w 4941484"/>
              <a:gd name="connsiteY32" fmla="*/ 914098 h 3877363"/>
              <a:gd name="connsiteX33" fmla="*/ 3924977 w 4941484"/>
              <a:gd name="connsiteY33" fmla="*/ 1009319 h 3877363"/>
              <a:gd name="connsiteX34" fmla="*/ 3890421 w 4941484"/>
              <a:gd name="connsiteY34" fmla="*/ 1035726 h 3877363"/>
              <a:gd name="connsiteX35" fmla="*/ 3831370 w 4941484"/>
              <a:gd name="connsiteY35" fmla="*/ 1076608 h 3877363"/>
              <a:gd name="connsiteX36" fmla="*/ 3830339 w 4941484"/>
              <a:gd name="connsiteY36" fmla="*/ 1089050 h 3877363"/>
              <a:gd name="connsiteX37" fmla="*/ 3910793 w 4941484"/>
              <a:gd name="connsiteY37" fmla="*/ 1132978 h 3877363"/>
              <a:gd name="connsiteX38" fmla="*/ 4055971 w 4941484"/>
              <a:gd name="connsiteY38" fmla="*/ 1121043 h 3877363"/>
              <a:gd name="connsiteX39" fmla="*/ 3841428 w 4941484"/>
              <a:gd name="connsiteY39" fmla="*/ 1186555 h 3877363"/>
              <a:gd name="connsiteX40" fmla="*/ 4535860 w 4941484"/>
              <a:gd name="connsiteY40" fmla="*/ 1030395 h 3877363"/>
              <a:gd name="connsiteX41" fmla="*/ 4491508 w 4941484"/>
              <a:gd name="connsiteY41" fmla="*/ 1071275 h 3877363"/>
              <a:gd name="connsiteX42" fmla="*/ 4248597 w 4941484"/>
              <a:gd name="connsiteY42" fmla="*/ 1178936 h 3877363"/>
              <a:gd name="connsiteX43" fmla="*/ 4179749 w 4941484"/>
              <a:gd name="connsiteY43" fmla="*/ 1246481 h 3877363"/>
              <a:gd name="connsiteX44" fmla="*/ 4107545 w 4941484"/>
              <a:gd name="connsiteY44" fmla="*/ 1283806 h 3877363"/>
              <a:gd name="connsiteX45" fmla="*/ 4006204 w 4941484"/>
              <a:gd name="connsiteY45" fmla="*/ 1283045 h 3877363"/>
              <a:gd name="connsiteX46" fmla="*/ 3934259 w 4941484"/>
              <a:gd name="connsiteY46" fmla="*/ 1340431 h 3877363"/>
              <a:gd name="connsiteX47" fmla="*/ 4009298 w 4941484"/>
              <a:gd name="connsiteY47" fmla="*/ 1352619 h 3877363"/>
              <a:gd name="connsiteX48" fmla="*/ 4097230 w 4941484"/>
              <a:gd name="connsiteY48" fmla="*/ 1343224 h 3877363"/>
              <a:gd name="connsiteX49" fmla="*/ 4287021 w 4941484"/>
              <a:gd name="connsiteY49" fmla="*/ 1346270 h 3877363"/>
              <a:gd name="connsiteX50" fmla="*/ 4395839 w 4941484"/>
              <a:gd name="connsiteY50" fmla="*/ 1357443 h 3877363"/>
              <a:gd name="connsiteX51" fmla="*/ 4645969 w 4941484"/>
              <a:gd name="connsiteY51" fmla="*/ 1338398 h 3877363"/>
              <a:gd name="connsiteX52" fmla="*/ 4631270 w 4941484"/>
              <a:gd name="connsiteY52" fmla="*/ 1387152 h 3877363"/>
              <a:gd name="connsiteX53" fmla="*/ 4640555 w 4941484"/>
              <a:gd name="connsiteY53" fmla="*/ 1429556 h 3877363"/>
              <a:gd name="connsiteX54" fmla="*/ 4644165 w 4941484"/>
              <a:gd name="connsiteY54" fmla="*/ 1521730 h 3877363"/>
              <a:gd name="connsiteX55" fmla="*/ 4641844 w 4941484"/>
              <a:gd name="connsiteY55" fmla="*/ 1536712 h 3877363"/>
              <a:gd name="connsiteX56" fmla="*/ 4697799 w 4941484"/>
              <a:gd name="connsiteY56" fmla="*/ 1546361 h 3877363"/>
              <a:gd name="connsiteX57" fmla="*/ 4364379 w 4941484"/>
              <a:gd name="connsiteY57" fmla="*/ 1738070 h 3877363"/>
              <a:gd name="connsiteX58" fmla="*/ 4587175 w 4941484"/>
              <a:gd name="connsiteY58" fmla="*/ 1689317 h 3877363"/>
              <a:gd name="connsiteX59" fmla="*/ 4617346 w 4941484"/>
              <a:gd name="connsiteY59" fmla="*/ 1769810 h 3877363"/>
              <a:gd name="connsiteX60" fmla="*/ 4512653 w 4941484"/>
              <a:gd name="connsiteY60" fmla="*/ 1841415 h 3877363"/>
              <a:gd name="connsiteX61" fmla="*/ 4473973 w 4941484"/>
              <a:gd name="connsiteY61" fmla="*/ 1983103 h 3877363"/>
              <a:gd name="connsiteX62" fmla="*/ 4492798 w 4941484"/>
              <a:gd name="connsiteY62" fmla="*/ 2112602 h 3877363"/>
              <a:gd name="connsiteX63" fmla="*/ 4537665 w 4941484"/>
              <a:gd name="connsiteY63" fmla="*/ 2153737 h 3877363"/>
              <a:gd name="connsiteX64" fmla="*/ 4602648 w 4941484"/>
              <a:gd name="connsiteY64" fmla="*/ 2227627 h 3877363"/>
              <a:gd name="connsiteX65" fmla="*/ 4642875 w 4941484"/>
              <a:gd name="connsiteY65" fmla="*/ 2273333 h 3877363"/>
              <a:gd name="connsiteX66" fmla="*/ 4782639 w 4941484"/>
              <a:gd name="connsiteY66" fmla="*/ 2255559 h 3877363"/>
              <a:gd name="connsiteX67" fmla="*/ 4596201 w 4941484"/>
              <a:gd name="connsiteY67" fmla="*/ 2371602 h 3877363"/>
              <a:gd name="connsiteX68" fmla="*/ 4747311 w 4941484"/>
              <a:gd name="connsiteY68" fmla="*/ 2357127 h 3877363"/>
              <a:gd name="connsiteX69" fmla="*/ 4796563 w 4941484"/>
              <a:gd name="connsiteY69" fmla="*/ 2365252 h 3877363"/>
              <a:gd name="connsiteX70" fmla="*/ 4768455 w 4941484"/>
              <a:gd name="connsiteY70" fmla="*/ 2402832 h 3877363"/>
              <a:gd name="connsiteX71" fmla="*/ 4657573 w 4941484"/>
              <a:gd name="connsiteY71" fmla="*/ 2466566 h 3877363"/>
              <a:gd name="connsiteX72" fmla="*/ 4429103 w 4941484"/>
              <a:gd name="connsiteY72" fmla="*/ 2639233 h 3877363"/>
              <a:gd name="connsiteX73" fmla="*/ 4650355 w 4941484"/>
              <a:gd name="connsiteY73" fmla="*/ 2560010 h 3877363"/>
              <a:gd name="connsiteX74" fmla="*/ 4417243 w 4941484"/>
              <a:gd name="connsiteY74" fmla="*/ 2737500 h 3877363"/>
              <a:gd name="connsiteX75" fmla="*/ 4365411 w 4941484"/>
              <a:gd name="connsiteY75" fmla="*/ 2796409 h 3877363"/>
              <a:gd name="connsiteX76" fmla="*/ 4260717 w 4941484"/>
              <a:gd name="connsiteY76" fmla="*/ 2942666 h 3877363"/>
              <a:gd name="connsiteX77" fmla="*/ 4265875 w 4941484"/>
              <a:gd name="connsiteY77" fmla="*/ 2959171 h 3877363"/>
              <a:gd name="connsiteX78" fmla="*/ 4386814 w 4941484"/>
              <a:gd name="connsiteY78" fmla="*/ 2935557 h 3877363"/>
              <a:gd name="connsiteX79" fmla="*/ 4230031 w 4941484"/>
              <a:gd name="connsiteY79" fmla="*/ 3058455 h 3877363"/>
              <a:gd name="connsiteX80" fmla="*/ 4068091 w 4941484"/>
              <a:gd name="connsiteY80" fmla="*/ 3152912 h 3877363"/>
              <a:gd name="connsiteX81" fmla="*/ 4183101 w 4941484"/>
              <a:gd name="connsiteY81" fmla="*/ 3138440 h 3877363"/>
              <a:gd name="connsiteX82" fmla="*/ 4341172 w 4941484"/>
              <a:gd name="connsiteY82" fmla="*/ 3084354 h 3877363"/>
              <a:gd name="connsiteX83" fmla="*/ 4396097 w 4941484"/>
              <a:gd name="connsiteY83" fmla="*/ 3104668 h 3877363"/>
              <a:gd name="connsiteX84" fmla="*/ 4246278 w 4941484"/>
              <a:gd name="connsiteY84" fmla="*/ 3194048 h 3877363"/>
              <a:gd name="connsiteX85" fmla="*/ 4160408 w 4941484"/>
              <a:gd name="connsiteY85" fmla="*/ 3235438 h 3877363"/>
              <a:gd name="connsiteX86" fmla="*/ 4126113 w 4941484"/>
              <a:gd name="connsiteY86" fmla="*/ 3267177 h 3877363"/>
              <a:gd name="connsiteX87" fmla="*/ 4028123 w 4941484"/>
              <a:gd name="connsiteY87" fmla="*/ 3380425 h 3877363"/>
              <a:gd name="connsiteX88" fmla="*/ 3740344 w 4941484"/>
              <a:gd name="connsiteY88" fmla="*/ 3504084 h 3877363"/>
              <a:gd name="connsiteX89" fmla="*/ 3471133 w 4941484"/>
              <a:gd name="connsiteY89" fmla="*/ 3657707 h 3877363"/>
              <a:gd name="connsiteX90" fmla="*/ 3260969 w 4941484"/>
              <a:gd name="connsiteY90" fmla="*/ 3753434 h 3877363"/>
              <a:gd name="connsiteX91" fmla="*/ 2729767 w 4941484"/>
              <a:gd name="connsiteY91" fmla="*/ 3876585 h 3877363"/>
              <a:gd name="connsiteX92" fmla="*/ 715061 w 4941484"/>
              <a:gd name="connsiteY92" fmla="*/ 3041189 h 3877363"/>
              <a:gd name="connsiteX93" fmla="*/ 689533 w 4941484"/>
              <a:gd name="connsiteY93" fmla="*/ 3016303 h 3877363"/>
              <a:gd name="connsiteX94" fmla="*/ 591802 w 4941484"/>
              <a:gd name="connsiteY94" fmla="*/ 2922608 h 3877363"/>
              <a:gd name="connsiteX95" fmla="*/ 508767 w 4941484"/>
              <a:gd name="connsiteY95" fmla="*/ 2838305 h 3877363"/>
              <a:gd name="connsiteX96" fmla="*/ 552090 w 4941484"/>
              <a:gd name="connsiteY96" fmla="*/ 2809867 h 3877363"/>
              <a:gd name="connsiteX97" fmla="*/ 493553 w 4941484"/>
              <a:gd name="connsiteY97" fmla="*/ 2729374 h 3877363"/>
              <a:gd name="connsiteX98" fmla="*/ 307375 w 4941484"/>
              <a:gd name="connsiteY98" fmla="*/ 2481294 h 3877363"/>
              <a:gd name="connsiteX99" fmla="*/ 225632 w 4941484"/>
              <a:gd name="connsiteY99" fmla="*/ 2426702 h 3877363"/>
              <a:gd name="connsiteX100" fmla="*/ 126095 w 4941484"/>
              <a:gd name="connsiteY100" fmla="*/ 2289331 h 3877363"/>
              <a:gd name="connsiteX101" fmla="*/ 111912 w 4941484"/>
              <a:gd name="connsiteY101" fmla="*/ 2257592 h 3877363"/>
              <a:gd name="connsiteX102" fmla="*/ 132284 w 4941484"/>
              <a:gd name="connsiteY102" fmla="*/ 2217216 h 3877363"/>
              <a:gd name="connsiteX103" fmla="*/ 147498 w 4941484"/>
              <a:gd name="connsiteY103" fmla="*/ 2176590 h 3877363"/>
              <a:gd name="connsiteX104" fmla="*/ 127642 w 4941484"/>
              <a:gd name="connsiteY104" fmla="*/ 2164655 h 3877363"/>
              <a:gd name="connsiteX105" fmla="*/ 31511 w 4941484"/>
              <a:gd name="connsiteY105" fmla="*/ 2164406 h 3877363"/>
              <a:gd name="connsiteX106" fmla="*/ 0 w 4941484"/>
              <a:gd name="connsiteY106" fmla="*/ 2144089 h 3877363"/>
              <a:gd name="connsiteX107" fmla="*/ 0 w 4941484"/>
              <a:gd name="connsiteY107" fmla="*/ 2144087 h 3877363"/>
              <a:gd name="connsiteX108" fmla="*/ 48510 w 4941484"/>
              <a:gd name="connsiteY108" fmla="*/ 2109967 h 3877363"/>
              <a:gd name="connsiteX109" fmla="*/ 74006 w 4941484"/>
              <a:gd name="connsiteY109" fmla="*/ 2066897 h 3877363"/>
              <a:gd name="connsiteX110" fmla="*/ 204486 w 4941484"/>
              <a:gd name="connsiteY110" fmla="*/ 1951871 h 3877363"/>
              <a:gd name="connsiteX111" fmla="*/ 263796 w 4941484"/>
              <a:gd name="connsiteY111" fmla="*/ 1870107 h 3877363"/>
              <a:gd name="connsiteX112" fmla="*/ 270759 w 4941484"/>
              <a:gd name="connsiteY112" fmla="*/ 1796979 h 3877363"/>
              <a:gd name="connsiteX113" fmla="*/ 387314 w 4941484"/>
              <a:gd name="connsiteY113" fmla="*/ 1753813 h 3877363"/>
              <a:gd name="connsiteX114" fmla="*/ 277721 w 4941484"/>
              <a:gd name="connsiteY114" fmla="*/ 1599175 h 3877363"/>
              <a:gd name="connsiteX115" fmla="*/ 266631 w 4941484"/>
              <a:gd name="connsiteY115" fmla="*/ 1567182 h 3877363"/>
              <a:gd name="connsiteX116" fmla="*/ 332387 w 4941484"/>
              <a:gd name="connsiteY116" fmla="*/ 1452664 h 3877363"/>
              <a:gd name="connsiteX117" fmla="*/ 343218 w 4941484"/>
              <a:gd name="connsiteY117" fmla="*/ 1434381 h 3877363"/>
              <a:gd name="connsiteX118" fmla="*/ 367457 w 4941484"/>
              <a:gd name="connsiteY118" fmla="*/ 1397816 h 3877363"/>
              <a:gd name="connsiteX119" fmla="*/ 437082 w 4941484"/>
              <a:gd name="connsiteY119" fmla="*/ 1388929 h 3877363"/>
              <a:gd name="connsiteX120" fmla="*/ 400981 w 4941484"/>
              <a:gd name="connsiteY120" fmla="*/ 1363030 h 3877363"/>
              <a:gd name="connsiteX121" fmla="*/ 330840 w 4941484"/>
              <a:gd name="connsiteY121" fmla="*/ 1275427 h 3877363"/>
              <a:gd name="connsiteX122" fmla="*/ 377515 w 4941484"/>
              <a:gd name="connsiteY122" fmla="*/ 1191633 h 3877363"/>
              <a:gd name="connsiteX123" fmla="*/ 380607 w 4941484"/>
              <a:gd name="connsiteY123" fmla="*/ 1145419 h 3877363"/>
              <a:gd name="connsiteX124" fmla="*/ 301959 w 4941484"/>
              <a:gd name="connsiteY124" fmla="*/ 1086257 h 3877363"/>
              <a:gd name="connsiteX125" fmla="*/ 242650 w 4941484"/>
              <a:gd name="connsiteY125" fmla="*/ 1062896 h 3877363"/>
              <a:gd name="connsiteX126" fmla="*/ 215316 w 4941484"/>
              <a:gd name="connsiteY126" fmla="*/ 1029379 h 3877363"/>
              <a:gd name="connsiteX127" fmla="*/ 247550 w 4941484"/>
              <a:gd name="connsiteY127" fmla="*/ 1001447 h 3877363"/>
              <a:gd name="connsiteX128" fmla="*/ 390667 w 4941484"/>
              <a:gd name="connsiteY128" fmla="*/ 934920 h 3877363"/>
              <a:gd name="connsiteX129" fmla="*/ 313563 w 4941484"/>
              <a:gd name="connsiteY129" fmla="*/ 879311 h 3877363"/>
              <a:gd name="connsiteX130" fmla="*/ 716608 w 4941484"/>
              <a:gd name="connsiteY130" fmla="*/ 617012 h 3877363"/>
              <a:gd name="connsiteX131" fmla="*/ 765346 w 4941484"/>
              <a:gd name="connsiteY131" fmla="*/ 576892 h 3877363"/>
              <a:gd name="connsiteX132" fmla="*/ 1023984 w 4941484"/>
              <a:gd name="connsiteY132" fmla="*/ 479640 h 3877363"/>
              <a:gd name="connsiteX133" fmla="*/ 1290101 w 4941484"/>
              <a:gd name="connsiteY133" fmla="*/ 410829 h 3877363"/>
              <a:gd name="connsiteX134" fmla="*/ 1105212 w 4941484"/>
              <a:gd name="connsiteY134" fmla="*/ 265586 h 3877363"/>
              <a:gd name="connsiteX135" fmla="*/ 1387575 w 4941484"/>
              <a:gd name="connsiteY135" fmla="*/ 231814 h 3877363"/>
              <a:gd name="connsiteX136" fmla="*/ 1415166 w 4941484"/>
              <a:gd name="connsiteY136" fmla="*/ 232831 h 3877363"/>
              <a:gd name="connsiteX137" fmla="*/ 1969579 w 4941484"/>
              <a:gd name="connsiteY137" fmla="*/ 210485 h 3877363"/>
              <a:gd name="connsiteX138" fmla="*/ 2764321 w 4941484"/>
              <a:gd name="connsiteY138" fmla="*/ 136340 h 3877363"/>
              <a:gd name="connsiteX139" fmla="*/ 3422137 w 4941484"/>
              <a:gd name="connsiteY139" fmla="*/ 91905 h 3877363"/>
              <a:gd name="connsiteX140" fmla="*/ 4122502 w 4941484"/>
              <a:gd name="connsiteY140" fmla="*/ 5572 h 3877363"/>
              <a:gd name="connsiteX141" fmla="*/ 4156023 w 4941484"/>
              <a:gd name="connsiteY141" fmla="*/ 17 h 387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4941484" h="3877363">
                <a:moveTo>
                  <a:pt x="4156023" y="17"/>
                </a:moveTo>
                <a:cubicBezTo>
                  <a:pt x="4167305" y="-269"/>
                  <a:pt x="4178200" y="3160"/>
                  <a:pt x="4187225" y="16745"/>
                </a:cubicBezTo>
                <a:cubicBezTo>
                  <a:pt x="4139263" y="52547"/>
                  <a:pt x="4078148" y="39089"/>
                  <a:pt x="4013424" y="79463"/>
                </a:cubicBezTo>
                <a:cubicBezTo>
                  <a:pt x="4118633" y="66766"/>
                  <a:pt x="4201925" y="56609"/>
                  <a:pt x="4285215" y="46454"/>
                </a:cubicBezTo>
                <a:cubicBezTo>
                  <a:pt x="4286763" y="53563"/>
                  <a:pt x="4288309" y="60673"/>
                  <a:pt x="4289855" y="67782"/>
                </a:cubicBezTo>
                <a:cubicBezTo>
                  <a:pt x="4183358" y="82763"/>
                  <a:pt x="4084852" y="121359"/>
                  <a:pt x="3981190" y="148529"/>
                </a:cubicBezTo>
                <a:cubicBezTo>
                  <a:pt x="3990733" y="165289"/>
                  <a:pt x="4000273" y="161987"/>
                  <a:pt x="4008783" y="160972"/>
                </a:cubicBezTo>
                <a:cubicBezTo>
                  <a:pt x="4064224" y="154369"/>
                  <a:pt x="4119665" y="147768"/>
                  <a:pt x="4172785" y="129739"/>
                </a:cubicBezTo>
                <a:cubicBezTo>
                  <a:pt x="4184646" y="125675"/>
                  <a:pt x="4199087" y="125675"/>
                  <a:pt x="4205791" y="137864"/>
                </a:cubicBezTo>
                <a:cubicBezTo>
                  <a:pt x="4215333" y="155131"/>
                  <a:pt x="4201667" y="166304"/>
                  <a:pt x="4189547" y="175697"/>
                </a:cubicBezTo>
                <a:cubicBezTo>
                  <a:pt x="4168401" y="191949"/>
                  <a:pt x="4142873" y="187379"/>
                  <a:pt x="4118375" y="190425"/>
                </a:cubicBezTo>
                <a:cubicBezTo>
                  <a:pt x="4053136" y="198297"/>
                  <a:pt x="4021933" y="222927"/>
                  <a:pt x="4007492" y="279299"/>
                </a:cubicBezTo>
                <a:cubicBezTo>
                  <a:pt x="4064739" y="256445"/>
                  <a:pt x="4119924" y="284631"/>
                  <a:pt x="4175363" y="268633"/>
                </a:cubicBezTo>
                <a:cubicBezTo>
                  <a:pt x="4189805" y="264571"/>
                  <a:pt x="4212753" y="270664"/>
                  <a:pt x="4205019" y="290216"/>
                </a:cubicBezTo>
                <a:cubicBezTo>
                  <a:pt x="4197797" y="308499"/>
                  <a:pt x="4173816" y="321702"/>
                  <a:pt x="4216365" y="318148"/>
                </a:cubicBezTo>
                <a:cubicBezTo>
                  <a:pt x="4246793" y="315608"/>
                  <a:pt x="4306360" y="336176"/>
                  <a:pt x="4281347" y="341254"/>
                </a:cubicBezTo>
                <a:cubicBezTo>
                  <a:pt x="4249887" y="347603"/>
                  <a:pt x="4219200" y="356744"/>
                  <a:pt x="4179231" y="367154"/>
                </a:cubicBezTo>
                <a:cubicBezTo>
                  <a:pt x="4223327" y="384166"/>
                  <a:pt x="4255045" y="380611"/>
                  <a:pt x="4288309" y="367154"/>
                </a:cubicBezTo>
                <a:cubicBezTo>
                  <a:pt x="4328536" y="350903"/>
                  <a:pt x="4380884" y="331098"/>
                  <a:pt x="4413633" y="349381"/>
                </a:cubicBezTo>
                <a:cubicBezTo>
                  <a:pt x="4462627" y="376803"/>
                  <a:pt x="4503369" y="359536"/>
                  <a:pt x="4547207" y="354966"/>
                </a:cubicBezTo>
                <a:cubicBezTo>
                  <a:pt x="4636428" y="345570"/>
                  <a:pt x="4724877" y="329827"/>
                  <a:pt x="4814356" y="322211"/>
                </a:cubicBezTo>
                <a:cubicBezTo>
                  <a:pt x="4850199" y="319164"/>
                  <a:pt x="4888879" y="304691"/>
                  <a:pt x="4941484" y="324495"/>
                </a:cubicBezTo>
                <a:cubicBezTo>
                  <a:pt x="4703215" y="425810"/>
                  <a:pt x="4447413" y="419463"/>
                  <a:pt x="4234673" y="544899"/>
                </a:cubicBezTo>
                <a:cubicBezTo>
                  <a:pt x="4243699" y="556833"/>
                  <a:pt x="4289597" y="590858"/>
                  <a:pt x="4270775" y="593397"/>
                </a:cubicBezTo>
                <a:cubicBezTo>
                  <a:pt x="4217912" y="600761"/>
                  <a:pt x="4170981" y="625645"/>
                  <a:pt x="4122759" y="646212"/>
                </a:cubicBezTo>
                <a:cubicBezTo>
                  <a:pt x="4101871" y="655100"/>
                  <a:pt x="4076601" y="666781"/>
                  <a:pt x="4086400" y="698520"/>
                </a:cubicBezTo>
                <a:cubicBezTo>
                  <a:pt x="4104193" y="707407"/>
                  <a:pt x="4117344" y="694965"/>
                  <a:pt x="4132041" y="693950"/>
                </a:cubicBezTo>
                <a:cubicBezTo>
                  <a:pt x="4146997" y="692935"/>
                  <a:pt x="4180522" y="699535"/>
                  <a:pt x="4171237" y="703852"/>
                </a:cubicBezTo>
                <a:cubicBezTo>
                  <a:pt x="4128947" y="723405"/>
                  <a:pt x="4205019" y="770380"/>
                  <a:pt x="4154992" y="770380"/>
                </a:cubicBezTo>
                <a:cubicBezTo>
                  <a:pt x="4071186" y="770633"/>
                  <a:pt x="4026575" y="853919"/>
                  <a:pt x="3945863" y="856205"/>
                </a:cubicBezTo>
                <a:cubicBezTo>
                  <a:pt x="3932971" y="856458"/>
                  <a:pt x="3926781" y="871185"/>
                  <a:pt x="3927039" y="884136"/>
                </a:cubicBezTo>
                <a:cubicBezTo>
                  <a:pt x="3927039" y="899626"/>
                  <a:pt x="3938901" y="902418"/>
                  <a:pt x="3952052" y="903942"/>
                </a:cubicBezTo>
                <a:cubicBezTo>
                  <a:pt x="3972166" y="906226"/>
                  <a:pt x="3993053" y="884136"/>
                  <a:pt x="4019613" y="914098"/>
                </a:cubicBezTo>
                <a:cubicBezTo>
                  <a:pt x="3971907" y="931618"/>
                  <a:pt x="3924203" y="949140"/>
                  <a:pt x="3924977" y="1009319"/>
                </a:cubicBezTo>
                <a:cubicBezTo>
                  <a:pt x="3925234" y="1025569"/>
                  <a:pt x="3905378" y="1031663"/>
                  <a:pt x="3890421" y="1035726"/>
                </a:cubicBezTo>
                <a:cubicBezTo>
                  <a:pt x="3865667" y="1042329"/>
                  <a:pt x="3844781" y="1054009"/>
                  <a:pt x="3831370" y="1076608"/>
                </a:cubicBezTo>
                <a:cubicBezTo>
                  <a:pt x="3831630" y="1080925"/>
                  <a:pt x="3831887" y="1085495"/>
                  <a:pt x="3830339" y="1089050"/>
                </a:cubicBezTo>
                <a:cubicBezTo>
                  <a:pt x="3834723" y="1143642"/>
                  <a:pt x="3870823" y="1142118"/>
                  <a:pt x="3910793" y="1132978"/>
                </a:cubicBezTo>
                <a:cubicBezTo>
                  <a:pt x="3958498" y="1121805"/>
                  <a:pt x="4005688" y="1101491"/>
                  <a:pt x="4055971" y="1121043"/>
                </a:cubicBezTo>
                <a:cubicBezTo>
                  <a:pt x="3985057" y="1147197"/>
                  <a:pt x="3907956" y="1149228"/>
                  <a:pt x="3841428" y="1186555"/>
                </a:cubicBezTo>
                <a:cubicBezTo>
                  <a:pt x="4084852" y="1193411"/>
                  <a:pt x="4299913" y="1075591"/>
                  <a:pt x="4535860" y="1030395"/>
                </a:cubicBezTo>
                <a:cubicBezTo>
                  <a:pt x="4527867" y="1060610"/>
                  <a:pt x="4508785" y="1066704"/>
                  <a:pt x="4491508" y="1071275"/>
                </a:cubicBezTo>
                <a:cubicBezTo>
                  <a:pt x="4404349" y="1094129"/>
                  <a:pt x="4328023" y="1139581"/>
                  <a:pt x="4248597" y="1178936"/>
                </a:cubicBezTo>
                <a:cubicBezTo>
                  <a:pt x="4215849" y="1195188"/>
                  <a:pt x="4192124" y="1211440"/>
                  <a:pt x="4179749" y="1246481"/>
                </a:cubicBezTo>
                <a:cubicBezTo>
                  <a:pt x="4168658" y="1278221"/>
                  <a:pt x="4147256" y="1292948"/>
                  <a:pt x="4107545" y="1283806"/>
                </a:cubicBezTo>
                <a:cubicBezTo>
                  <a:pt x="4075312" y="1276188"/>
                  <a:pt x="4039985" y="1280251"/>
                  <a:pt x="4006204" y="1283045"/>
                </a:cubicBezTo>
                <a:cubicBezTo>
                  <a:pt x="3967266" y="1286092"/>
                  <a:pt x="3923686" y="1321895"/>
                  <a:pt x="3934259" y="1340431"/>
                </a:cubicBezTo>
                <a:cubicBezTo>
                  <a:pt x="3952309" y="1371917"/>
                  <a:pt x="3982480" y="1356174"/>
                  <a:pt x="4009298" y="1352619"/>
                </a:cubicBezTo>
                <a:cubicBezTo>
                  <a:pt x="4039727" y="1348303"/>
                  <a:pt x="4096198" y="1339415"/>
                  <a:pt x="4097230" y="1343224"/>
                </a:cubicBezTo>
                <a:cubicBezTo>
                  <a:pt x="4117087" y="1422193"/>
                  <a:pt x="4256851" y="1353382"/>
                  <a:pt x="4287021" y="1346270"/>
                </a:cubicBezTo>
                <a:cubicBezTo>
                  <a:pt x="4324668" y="1337384"/>
                  <a:pt x="4359995" y="1353635"/>
                  <a:pt x="4395839" y="1357443"/>
                </a:cubicBezTo>
                <a:cubicBezTo>
                  <a:pt x="4427815" y="1360998"/>
                  <a:pt x="4608581" y="1371917"/>
                  <a:pt x="4645969" y="1338398"/>
                </a:cubicBezTo>
                <a:cubicBezTo>
                  <a:pt x="4651127" y="1364552"/>
                  <a:pt x="4640297" y="1375217"/>
                  <a:pt x="4631270" y="1387152"/>
                </a:cubicBezTo>
                <a:cubicBezTo>
                  <a:pt x="4618636" y="1404164"/>
                  <a:pt x="4616571" y="1416099"/>
                  <a:pt x="4640555" y="1429556"/>
                </a:cubicBezTo>
                <a:cubicBezTo>
                  <a:pt x="4708890" y="1468154"/>
                  <a:pt x="4707856" y="1469422"/>
                  <a:pt x="4644165" y="1521730"/>
                </a:cubicBezTo>
                <a:cubicBezTo>
                  <a:pt x="4641069" y="1524015"/>
                  <a:pt x="4642359" y="1531633"/>
                  <a:pt x="4641844" y="1536712"/>
                </a:cubicBezTo>
                <a:cubicBezTo>
                  <a:pt x="4658605" y="1544836"/>
                  <a:pt x="4678203" y="1524523"/>
                  <a:pt x="4697799" y="1546361"/>
                </a:cubicBezTo>
                <a:cubicBezTo>
                  <a:pt x="4612447" y="1642341"/>
                  <a:pt x="4482224" y="1665955"/>
                  <a:pt x="4364379" y="1738070"/>
                </a:cubicBezTo>
                <a:cubicBezTo>
                  <a:pt x="4459789" y="1761938"/>
                  <a:pt x="4517037" y="1678652"/>
                  <a:pt x="4587175" y="1689317"/>
                </a:cubicBezTo>
                <a:cubicBezTo>
                  <a:pt x="4622246" y="1715471"/>
                  <a:pt x="4518068" y="1757368"/>
                  <a:pt x="4617346" y="1769810"/>
                </a:cubicBezTo>
                <a:cubicBezTo>
                  <a:pt x="4574281" y="1792663"/>
                  <a:pt x="4542306" y="1815006"/>
                  <a:pt x="4512653" y="1841415"/>
                </a:cubicBezTo>
                <a:cubicBezTo>
                  <a:pt x="4459789" y="1888644"/>
                  <a:pt x="4449475" y="1919623"/>
                  <a:pt x="4473973" y="1983103"/>
                </a:cubicBezTo>
                <a:cubicBezTo>
                  <a:pt x="4489961" y="2024746"/>
                  <a:pt x="4513427" y="2063089"/>
                  <a:pt x="4492798" y="2112602"/>
                </a:cubicBezTo>
                <a:cubicBezTo>
                  <a:pt x="4478357" y="2146628"/>
                  <a:pt x="4484030" y="2168972"/>
                  <a:pt x="4537665" y="2153737"/>
                </a:cubicBezTo>
                <a:cubicBezTo>
                  <a:pt x="4595427" y="2137485"/>
                  <a:pt x="4617087" y="2167956"/>
                  <a:pt x="4602648" y="2227627"/>
                </a:cubicBezTo>
                <a:cubicBezTo>
                  <a:pt x="4593365" y="2265970"/>
                  <a:pt x="4603165" y="2277649"/>
                  <a:pt x="4642875" y="2273333"/>
                </a:cubicBezTo>
                <a:cubicBezTo>
                  <a:pt x="4686713" y="2268509"/>
                  <a:pt x="4728487" y="2243370"/>
                  <a:pt x="4782639" y="2255559"/>
                </a:cubicBezTo>
                <a:cubicBezTo>
                  <a:pt x="4739318" y="2325134"/>
                  <a:pt x="4646743" y="2305328"/>
                  <a:pt x="4596201" y="2371602"/>
                </a:cubicBezTo>
                <a:cubicBezTo>
                  <a:pt x="4656542" y="2371854"/>
                  <a:pt x="4702700" y="2371602"/>
                  <a:pt x="4747311" y="2357127"/>
                </a:cubicBezTo>
                <a:cubicBezTo>
                  <a:pt x="4765878" y="2351286"/>
                  <a:pt x="4786251" y="2345194"/>
                  <a:pt x="4796563" y="2365252"/>
                </a:cubicBezTo>
                <a:cubicBezTo>
                  <a:pt x="4808683" y="2389375"/>
                  <a:pt x="4783671" y="2398516"/>
                  <a:pt x="4768455" y="2402832"/>
                </a:cubicBezTo>
                <a:cubicBezTo>
                  <a:pt x="4725649" y="2415021"/>
                  <a:pt x="4692901" y="2443968"/>
                  <a:pt x="4657573" y="2466566"/>
                </a:cubicBezTo>
                <a:cubicBezTo>
                  <a:pt x="4579956" y="2516082"/>
                  <a:pt x="4494859" y="2557470"/>
                  <a:pt x="4429103" y="2639233"/>
                </a:cubicBezTo>
                <a:cubicBezTo>
                  <a:pt x="4511879" y="2618411"/>
                  <a:pt x="4573509" y="2569913"/>
                  <a:pt x="4650355" y="2560010"/>
                </a:cubicBezTo>
                <a:cubicBezTo>
                  <a:pt x="4583823" y="2634409"/>
                  <a:pt x="4498213" y="2683415"/>
                  <a:pt x="4417243" y="2737500"/>
                </a:cubicBezTo>
                <a:cubicBezTo>
                  <a:pt x="4394035" y="2752735"/>
                  <a:pt x="4370569" y="2763146"/>
                  <a:pt x="4365411" y="2796409"/>
                </a:cubicBezTo>
                <a:cubicBezTo>
                  <a:pt x="4355353" y="2860905"/>
                  <a:pt x="4325183" y="2914228"/>
                  <a:pt x="4260717" y="2942666"/>
                </a:cubicBezTo>
                <a:cubicBezTo>
                  <a:pt x="4260202" y="2942922"/>
                  <a:pt x="4263811" y="2952571"/>
                  <a:pt x="4265875" y="2959171"/>
                </a:cubicBezTo>
                <a:cubicBezTo>
                  <a:pt x="4305328" y="2961204"/>
                  <a:pt x="4336529" y="2923115"/>
                  <a:pt x="4386814" y="2935557"/>
                </a:cubicBezTo>
                <a:cubicBezTo>
                  <a:pt x="4338592" y="2987356"/>
                  <a:pt x="4298365" y="3033825"/>
                  <a:pt x="4230031" y="3058455"/>
                </a:cubicBezTo>
                <a:cubicBezTo>
                  <a:pt x="4175363" y="3078006"/>
                  <a:pt x="4107803" y="3089433"/>
                  <a:pt x="4068091" y="3152912"/>
                </a:cubicBezTo>
                <a:cubicBezTo>
                  <a:pt x="4114249" y="3165356"/>
                  <a:pt x="4148546" y="3149613"/>
                  <a:pt x="4183101" y="3138440"/>
                </a:cubicBezTo>
                <a:cubicBezTo>
                  <a:pt x="4235963" y="3121173"/>
                  <a:pt x="4288309" y="3101622"/>
                  <a:pt x="4341172" y="3084354"/>
                </a:cubicBezTo>
                <a:cubicBezTo>
                  <a:pt x="4361286" y="3077753"/>
                  <a:pt x="4383205" y="3073181"/>
                  <a:pt x="4396097" y="3104668"/>
                </a:cubicBezTo>
                <a:cubicBezTo>
                  <a:pt x="4328793" y="3111271"/>
                  <a:pt x="4288567" y="3153929"/>
                  <a:pt x="4246278" y="3194048"/>
                </a:cubicBezTo>
                <a:cubicBezTo>
                  <a:pt x="4222552" y="3216647"/>
                  <a:pt x="4203213" y="3246864"/>
                  <a:pt x="4160408" y="3235438"/>
                </a:cubicBezTo>
                <a:cubicBezTo>
                  <a:pt x="4137972" y="3229344"/>
                  <a:pt x="4123791" y="3246355"/>
                  <a:pt x="4126113" y="3267177"/>
                </a:cubicBezTo>
                <a:cubicBezTo>
                  <a:pt x="4134621" y="3340561"/>
                  <a:pt x="4082274" y="3366206"/>
                  <a:pt x="4028123" y="3380425"/>
                </a:cubicBezTo>
                <a:cubicBezTo>
                  <a:pt x="3925491" y="3407087"/>
                  <a:pt x="3840137" y="3469805"/>
                  <a:pt x="3740344" y="3504084"/>
                </a:cubicBezTo>
                <a:cubicBezTo>
                  <a:pt x="3643386" y="3537348"/>
                  <a:pt x="3568347" y="3616317"/>
                  <a:pt x="3471133" y="3657707"/>
                </a:cubicBezTo>
                <a:cubicBezTo>
                  <a:pt x="3400734" y="3687670"/>
                  <a:pt x="3333431" y="3726265"/>
                  <a:pt x="3260969" y="3753434"/>
                </a:cubicBezTo>
                <a:cubicBezTo>
                  <a:pt x="3089490" y="3817676"/>
                  <a:pt x="2914657" y="3869222"/>
                  <a:pt x="2729767" y="3876585"/>
                </a:cubicBezTo>
                <a:cubicBezTo>
                  <a:pt x="2577110" y="3882426"/>
                  <a:pt x="1252970" y="3876841"/>
                  <a:pt x="715061" y="3041189"/>
                </a:cubicBezTo>
                <a:cubicBezTo>
                  <a:pt x="704746" y="3037125"/>
                  <a:pt x="693143" y="3026461"/>
                  <a:pt x="689533" y="3016303"/>
                </a:cubicBezTo>
                <a:cubicBezTo>
                  <a:pt x="672255" y="2968820"/>
                  <a:pt x="629965" y="2948253"/>
                  <a:pt x="591802" y="2922608"/>
                </a:cubicBezTo>
                <a:cubicBezTo>
                  <a:pt x="558279" y="2900009"/>
                  <a:pt x="522692" y="2876394"/>
                  <a:pt x="508767" y="2838305"/>
                </a:cubicBezTo>
                <a:cubicBezTo>
                  <a:pt x="490459" y="2787522"/>
                  <a:pt x="542548" y="2829165"/>
                  <a:pt x="552090" y="2809867"/>
                </a:cubicBezTo>
                <a:cubicBezTo>
                  <a:pt x="532234" y="2783460"/>
                  <a:pt x="501547" y="2759336"/>
                  <a:pt x="493553" y="2729374"/>
                </a:cubicBezTo>
                <a:cubicBezTo>
                  <a:pt x="464416" y="2621204"/>
                  <a:pt x="401496" y="2542489"/>
                  <a:pt x="307375" y="2481294"/>
                </a:cubicBezTo>
                <a:cubicBezTo>
                  <a:pt x="280299" y="2463774"/>
                  <a:pt x="262507" y="2431779"/>
                  <a:pt x="225632" y="2426702"/>
                </a:cubicBezTo>
                <a:cubicBezTo>
                  <a:pt x="143631" y="2415529"/>
                  <a:pt x="169417" y="2328180"/>
                  <a:pt x="126095" y="2289331"/>
                </a:cubicBezTo>
                <a:cubicBezTo>
                  <a:pt x="117843" y="2281966"/>
                  <a:pt x="110366" y="2267494"/>
                  <a:pt x="111912" y="2257592"/>
                </a:cubicBezTo>
                <a:cubicBezTo>
                  <a:pt x="114232" y="2243370"/>
                  <a:pt x="124033" y="2229913"/>
                  <a:pt x="132284" y="2217216"/>
                </a:cubicBezTo>
                <a:cubicBezTo>
                  <a:pt x="140794" y="2204521"/>
                  <a:pt x="153685" y="2193348"/>
                  <a:pt x="147498" y="2176590"/>
                </a:cubicBezTo>
                <a:cubicBezTo>
                  <a:pt x="144921" y="2169734"/>
                  <a:pt x="146723" y="2145866"/>
                  <a:pt x="127642" y="2164655"/>
                </a:cubicBezTo>
                <a:cubicBezTo>
                  <a:pt x="88382" y="2203315"/>
                  <a:pt x="61451" y="2185557"/>
                  <a:pt x="31511" y="2164406"/>
                </a:cubicBezTo>
                <a:lnTo>
                  <a:pt x="0" y="2144089"/>
                </a:lnTo>
                <a:lnTo>
                  <a:pt x="0" y="2144087"/>
                </a:lnTo>
                <a:lnTo>
                  <a:pt x="48510" y="2109967"/>
                </a:lnTo>
                <a:cubicBezTo>
                  <a:pt x="61822" y="2098192"/>
                  <a:pt x="71299" y="2084925"/>
                  <a:pt x="74006" y="2066897"/>
                </a:cubicBezTo>
                <a:cubicBezTo>
                  <a:pt x="85094" y="1992498"/>
                  <a:pt x="132540" y="1958473"/>
                  <a:pt x="204486" y="1951871"/>
                </a:cubicBezTo>
                <a:cubicBezTo>
                  <a:pt x="177926" y="1880012"/>
                  <a:pt x="177926" y="1880012"/>
                  <a:pt x="263796" y="1870107"/>
                </a:cubicBezTo>
                <a:cubicBezTo>
                  <a:pt x="230788" y="1824403"/>
                  <a:pt x="230788" y="1812722"/>
                  <a:pt x="270759" y="1796979"/>
                </a:cubicBezTo>
                <a:cubicBezTo>
                  <a:pt x="309181" y="1781998"/>
                  <a:pt x="351727" y="1776919"/>
                  <a:pt x="387314" y="1753813"/>
                </a:cubicBezTo>
                <a:cubicBezTo>
                  <a:pt x="354564" y="1695412"/>
                  <a:pt x="345282" y="1627615"/>
                  <a:pt x="277721" y="1599175"/>
                </a:cubicBezTo>
                <a:cubicBezTo>
                  <a:pt x="267148" y="1594859"/>
                  <a:pt x="259929" y="1577338"/>
                  <a:pt x="266631" y="1567182"/>
                </a:cubicBezTo>
                <a:cubicBezTo>
                  <a:pt x="291129" y="1530364"/>
                  <a:pt x="256059" y="1460535"/>
                  <a:pt x="332387" y="1452664"/>
                </a:cubicBezTo>
                <a:cubicBezTo>
                  <a:pt x="341929" y="1451902"/>
                  <a:pt x="350697" y="1444284"/>
                  <a:pt x="343218" y="1434381"/>
                </a:cubicBezTo>
                <a:cubicBezTo>
                  <a:pt x="317430" y="1399848"/>
                  <a:pt x="348633" y="1402133"/>
                  <a:pt x="367457" y="1397816"/>
                </a:cubicBezTo>
                <a:cubicBezTo>
                  <a:pt x="390151" y="1392485"/>
                  <a:pt x="415936" y="1407720"/>
                  <a:pt x="437082" y="1388929"/>
                </a:cubicBezTo>
                <a:cubicBezTo>
                  <a:pt x="432181" y="1369123"/>
                  <a:pt x="413874" y="1369377"/>
                  <a:pt x="400981" y="1363030"/>
                </a:cubicBezTo>
                <a:cubicBezTo>
                  <a:pt x="363332" y="1344747"/>
                  <a:pt x="332645" y="1322911"/>
                  <a:pt x="330840" y="1275427"/>
                </a:cubicBezTo>
                <a:cubicBezTo>
                  <a:pt x="329552" y="1237085"/>
                  <a:pt x="325425" y="1203314"/>
                  <a:pt x="377515" y="1191633"/>
                </a:cubicBezTo>
                <a:cubicBezTo>
                  <a:pt x="399175" y="1186808"/>
                  <a:pt x="392985" y="1159132"/>
                  <a:pt x="380607" y="1145419"/>
                </a:cubicBezTo>
                <a:cubicBezTo>
                  <a:pt x="358431" y="1121043"/>
                  <a:pt x="340124" y="1088542"/>
                  <a:pt x="301959" y="1086257"/>
                </a:cubicBezTo>
                <a:cubicBezTo>
                  <a:pt x="278751" y="1084734"/>
                  <a:pt x="260958" y="1074575"/>
                  <a:pt x="242650" y="1062896"/>
                </a:cubicBezTo>
                <a:cubicBezTo>
                  <a:pt x="229500" y="1054515"/>
                  <a:pt x="213769" y="1047406"/>
                  <a:pt x="215316" y="1029379"/>
                </a:cubicBezTo>
                <a:cubicBezTo>
                  <a:pt x="216863" y="1012112"/>
                  <a:pt x="232076" y="1005002"/>
                  <a:pt x="247550" y="1001447"/>
                </a:cubicBezTo>
                <a:cubicBezTo>
                  <a:pt x="299124" y="990021"/>
                  <a:pt x="347601" y="973262"/>
                  <a:pt x="390667" y="934920"/>
                </a:cubicBezTo>
                <a:cubicBezTo>
                  <a:pt x="362042" y="914607"/>
                  <a:pt x="334709" y="899879"/>
                  <a:pt x="313563" y="879311"/>
                </a:cubicBezTo>
                <a:cubicBezTo>
                  <a:pt x="262507" y="829544"/>
                  <a:pt x="694948" y="672875"/>
                  <a:pt x="716608" y="617012"/>
                </a:cubicBezTo>
                <a:cubicBezTo>
                  <a:pt x="723312" y="599745"/>
                  <a:pt x="746262" y="581971"/>
                  <a:pt x="765346" y="576892"/>
                </a:cubicBezTo>
                <a:cubicBezTo>
                  <a:pt x="854824" y="553024"/>
                  <a:pt x="932441" y="499446"/>
                  <a:pt x="1023984" y="479640"/>
                </a:cubicBezTo>
                <a:cubicBezTo>
                  <a:pt x="1110369" y="460851"/>
                  <a:pt x="1195465" y="435712"/>
                  <a:pt x="1290101" y="410829"/>
                </a:cubicBezTo>
                <a:cubicBezTo>
                  <a:pt x="1232082" y="348364"/>
                  <a:pt x="1129193" y="355728"/>
                  <a:pt x="1105212" y="265586"/>
                </a:cubicBezTo>
                <a:cubicBezTo>
                  <a:pt x="1198817" y="242225"/>
                  <a:pt x="1297320" y="268888"/>
                  <a:pt x="1387575" y="231814"/>
                </a:cubicBezTo>
                <a:cubicBezTo>
                  <a:pt x="1395311" y="228514"/>
                  <a:pt x="1405884" y="231814"/>
                  <a:pt x="1415166" y="232831"/>
                </a:cubicBezTo>
                <a:cubicBezTo>
                  <a:pt x="1601088" y="252636"/>
                  <a:pt x="1786236" y="235371"/>
                  <a:pt x="1969579" y="210485"/>
                </a:cubicBezTo>
                <a:cubicBezTo>
                  <a:pt x="2233634" y="174938"/>
                  <a:pt x="2498720" y="152338"/>
                  <a:pt x="2764321" y="136340"/>
                </a:cubicBezTo>
                <a:cubicBezTo>
                  <a:pt x="2983766" y="123136"/>
                  <a:pt x="3203724" y="117297"/>
                  <a:pt x="3422137" y="91905"/>
                </a:cubicBezTo>
                <a:cubicBezTo>
                  <a:pt x="3655763" y="64736"/>
                  <a:pt x="3889131" y="34011"/>
                  <a:pt x="4122502" y="5572"/>
                </a:cubicBezTo>
                <a:cubicBezTo>
                  <a:pt x="4133074" y="4301"/>
                  <a:pt x="4144742" y="302"/>
                  <a:pt x="4156023" y="1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656" y="4224528"/>
            <a:ext cx="6108192" cy="1463040"/>
          </a:xfrm>
        </p:spPr>
        <p:txBody>
          <a:bodyPr anchor="b">
            <a:normAutofit/>
          </a:bodyPr>
          <a:lstStyle>
            <a:lvl1pPr algn="r">
              <a:defRPr sz="48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54E3CDD9-A6EF-4C93-B9CA-1472D152EE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65776" y="5724144"/>
            <a:ext cx="6291072" cy="649224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49278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276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2002536"/>
            <a:ext cx="5541264" cy="2148840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993D08-8A5D-4511-89F2-22508AFAC6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7056" y="4297680"/>
            <a:ext cx="4434840" cy="118872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9253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740F3399-4083-4642-9BB0-A990D21E70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398" y="2204789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600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4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8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8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8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6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4 w 2053232"/>
              <a:gd name="connsiteY53" fmla="*/ 394989 h 1662194"/>
              <a:gd name="connsiteX54" fmla="*/ 1534274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8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8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80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4 w 2053232"/>
              <a:gd name="connsiteY84" fmla="*/ 398100 h 1662194"/>
              <a:gd name="connsiteX85" fmla="*/ 1757954 w 2053232"/>
              <a:gd name="connsiteY85" fmla="*/ 386885 h 1662194"/>
              <a:gd name="connsiteX86" fmla="*/ 1812738 w 2053232"/>
              <a:gd name="connsiteY86" fmla="*/ 333679 h 1662194"/>
              <a:gd name="connsiteX87" fmla="*/ 1849624 w 2053232"/>
              <a:gd name="connsiteY87" fmla="*/ 295005 h 1662194"/>
              <a:gd name="connsiteX88" fmla="*/ 1852870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10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8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1 w 2053232"/>
              <a:gd name="connsiteY104" fmla="*/ 444105 h 1662194"/>
              <a:gd name="connsiteX105" fmla="*/ 1777136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9 w 2053232"/>
              <a:gd name="connsiteY138" fmla="*/ 1207997 h 1662194"/>
              <a:gd name="connsiteX139" fmla="*/ 1853632 w 2053232"/>
              <a:gd name="connsiteY139" fmla="*/ 1277417 h 1662194"/>
              <a:gd name="connsiteX140" fmla="*/ 1857097 w 2053232"/>
              <a:gd name="connsiteY140" fmla="*/ 1285053 h 1662194"/>
              <a:gd name="connsiteX141" fmla="*/ 1909020 w 2053232"/>
              <a:gd name="connsiteY141" fmla="*/ 1272282 h 1662194"/>
              <a:gd name="connsiteX142" fmla="*/ 1848099 w 2053232"/>
              <a:gd name="connsiteY142" fmla="*/ 1331631 h 1662194"/>
              <a:gd name="connsiteX143" fmla="*/ 1782898 w 2053232"/>
              <a:gd name="connsiteY143" fmla="*/ 1377919 h 1662194"/>
              <a:gd name="connsiteX144" fmla="*/ 1832839 w 2053232"/>
              <a:gd name="connsiteY144" fmla="*/ 1369576 h 1662194"/>
              <a:gd name="connsiteX145" fmla="*/ 1899110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6 w 2053232"/>
              <a:gd name="connsiteY148" fmla="*/ 1414866 h 1662194"/>
              <a:gd name="connsiteX149" fmla="*/ 1816667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7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8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2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8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8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40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600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8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4" y="435072"/>
                </a:cubicBezTo>
                <a:cubicBezTo>
                  <a:pt x="1706622" y="432949"/>
                  <a:pt x="1708638" y="430943"/>
                  <a:pt x="1710506" y="428699"/>
                </a:cubicBezTo>
                <a:cubicBezTo>
                  <a:pt x="1710105" y="428228"/>
                  <a:pt x="1709594" y="427761"/>
                  <a:pt x="1709192" y="427290"/>
                </a:cubicBezTo>
                <a:close/>
                <a:moveTo>
                  <a:pt x="1602978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8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2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6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8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8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6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2" y="308200"/>
                  <a:pt x="1646666" y="310801"/>
                </a:cubicBezTo>
                <a:cubicBezTo>
                  <a:pt x="1626127" y="342988"/>
                  <a:pt x="1600235" y="370389"/>
                  <a:pt x="1571164" y="394989"/>
                </a:cubicBezTo>
                <a:cubicBezTo>
                  <a:pt x="1559311" y="404958"/>
                  <a:pt x="1546947" y="414460"/>
                  <a:pt x="1534274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8" y="191769"/>
                  <a:pt x="1785353" y="183058"/>
                </a:cubicBezTo>
                <a:cubicBezTo>
                  <a:pt x="1789677" y="179520"/>
                  <a:pt x="1794273" y="176336"/>
                  <a:pt x="1800878" y="176962"/>
                </a:cubicBezTo>
                <a:cubicBezTo>
                  <a:pt x="1803457" y="177238"/>
                  <a:pt x="1806420" y="177866"/>
                  <a:pt x="1807769" y="180970"/>
                </a:cubicBezTo>
                <a:cubicBezTo>
                  <a:pt x="1809009" y="184077"/>
                  <a:pt x="1806921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6" y="198213"/>
                  <a:pt x="1788211" y="205008"/>
                </a:cubicBezTo>
                <a:cubicBezTo>
                  <a:pt x="1786982" y="207109"/>
                  <a:pt x="1787182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2" y="220936"/>
                  <a:pt x="1775377" y="223853"/>
                </a:cubicBezTo>
                <a:cubicBezTo>
                  <a:pt x="1782527" y="225913"/>
                  <a:pt x="1786886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8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70" y="174142"/>
                  <a:pt x="1847751" y="176838"/>
                  <a:pt x="1847180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1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6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4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8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70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10" y="342707"/>
                </a:cubicBezTo>
                <a:cubicBezTo>
                  <a:pt x="1819675" y="355613"/>
                  <a:pt x="1808202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4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4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8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9" y="410348"/>
                  <a:pt x="1807403" y="414172"/>
                  <a:pt x="1798340" y="418475"/>
                </a:cubicBezTo>
                <a:cubicBezTo>
                  <a:pt x="1794877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1" y="444105"/>
                </a:cubicBezTo>
                <a:cubicBezTo>
                  <a:pt x="1775995" y="447452"/>
                  <a:pt x="1773119" y="450334"/>
                  <a:pt x="1777136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8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8" y="509237"/>
                  <a:pt x="1908392" y="514224"/>
                  <a:pt x="1905273" y="519902"/>
                </a:cubicBezTo>
                <a:cubicBezTo>
                  <a:pt x="1900853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8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4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1" y="983900"/>
                  <a:pt x="1980356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8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2" y="1153466"/>
                  <a:pt x="1908700" y="1179865"/>
                </a:cubicBezTo>
                <a:cubicBezTo>
                  <a:pt x="1899560" y="1187320"/>
                  <a:pt x="1889855" y="1192492"/>
                  <a:pt x="1889869" y="1207997"/>
                </a:cubicBezTo>
                <a:cubicBezTo>
                  <a:pt x="1889860" y="1238039"/>
                  <a:pt x="1880309" y="1263315"/>
                  <a:pt x="1853632" y="1277417"/>
                </a:cubicBezTo>
                <a:cubicBezTo>
                  <a:pt x="1853430" y="1277545"/>
                  <a:pt x="1855638" y="1281953"/>
                  <a:pt x="1857097" y="1285053"/>
                </a:cubicBezTo>
                <a:cubicBezTo>
                  <a:pt x="1874696" y="1285430"/>
                  <a:pt x="1885755" y="1267251"/>
                  <a:pt x="1909020" y="1272282"/>
                </a:cubicBezTo>
                <a:cubicBezTo>
                  <a:pt x="1891328" y="1296984"/>
                  <a:pt x="1876677" y="1319161"/>
                  <a:pt x="1848099" y="1331631"/>
                </a:cubicBezTo>
                <a:cubicBezTo>
                  <a:pt x="1825215" y="1341608"/>
                  <a:pt x="1796024" y="1347799"/>
                  <a:pt x="1782898" y="1377919"/>
                </a:cubicBezTo>
                <a:cubicBezTo>
                  <a:pt x="1804186" y="1383017"/>
                  <a:pt x="1818358" y="1375272"/>
                  <a:pt x="1832839" y="1369576"/>
                </a:cubicBezTo>
                <a:cubicBezTo>
                  <a:pt x="1855136" y="1360830"/>
                  <a:pt x="1876830" y="1351015"/>
                  <a:pt x="1899110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6" y="1414866"/>
                </a:cubicBezTo>
                <a:cubicBezTo>
                  <a:pt x="1819310" y="1412429"/>
                  <a:pt x="1814120" y="1420479"/>
                  <a:pt x="1816667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2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9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7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1" y="599859"/>
                  <a:pt x="40415" y="577949"/>
                </a:cubicBezTo>
                <a:cubicBezTo>
                  <a:pt x="37094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8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6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2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8" y="250975"/>
                  <a:pt x="37609" y="250972"/>
                </a:cubicBezTo>
                <a:cubicBezTo>
                  <a:pt x="52373" y="250838"/>
                  <a:pt x="67065" y="250950"/>
                  <a:pt x="81248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6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5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20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8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40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50" y="24526"/>
                  <a:pt x="1684752" y="31993"/>
                  <a:pt x="1681449" y="38645"/>
                </a:cubicBezTo>
                <a:cubicBezTo>
                  <a:pt x="1680000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0DFA7AC8-DA1D-4AC7-ACF4-7BE16BA870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8894" y="2211836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5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6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6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6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4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4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2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7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5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3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1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9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1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5 w 2053231"/>
              <a:gd name="connsiteY80" fmla="*/ 1385578 h 1662194"/>
              <a:gd name="connsiteX81" fmla="*/ 1832843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3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1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8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2 w 2053231"/>
              <a:gd name="connsiteY139" fmla="*/ 1354187 h 1662194"/>
              <a:gd name="connsiteX140" fmla="*/ 406566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69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2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5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8 w 2053231"/>
              <a:gd name="connsiteY175" fmla="*/ 1367190 h 1662194"/>
              <a:gd name="connsiteX176" fmla="*/ 200363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3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3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59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3 w 2053231"/>
              <a:gd name="connsiteY213" fmla="*/ 773093 h 1662194"/>
              <a:gd name="connsiteX214" fmla="*/ 131631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7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5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6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6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6" y="693085"/>
                </a:lnTo>
                <a:lnTo>
                  <a:pt x="2050633" y="688201"/>
                </a:lnTo>
                <a:cubicBezTo>
                  <a:pt x="2049845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9" y="304585"/>
                  <a:pt x="1763682" y="313475"/>
                  <a:pt x="1782474" y="324713"/>
                </a:cubicBezTo>
                <a:cubicBezTo>
                  <a:pt x="1798852" y="334580"/>
                  <a:pt x="1816308" y="345016"/>
                  <a:pt x="1825119" y="362527"/>
                </a:cubicBezTo>
                <a:cubicBezTo>
                  <a:pt x="1836775" y="385756"/>
                  <a:pt x="1810823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4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5" y="612878"/>
                  <a:pt x="2040093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7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2" y="672471"/>
                </a:cubicBezTo>
                <a:cubicBezTo>
                  <a:pt x="2037814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5" y="691170"/>
                  <a:pt x="2050827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2" y="801742"/>
                  <a:pt x="2038322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5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1" y="997439"/>
                  <a:pt x="1999694" y="1002071"/>
                </a:cubicBezTo>
                <a:cubicBezTo>
                  <a:pt x="1995595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3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1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800" y="1194535"/>
                  <a:pt x="2052188" y="1196426"/>
                  <a:pt x="2050187" y="1200006"/>
                </a:cubicBezTo>
                <a:cubicBezTo>
                  <a:pt x="2044556" y="1210251"/>
                  <a:pt x="2043350" y="1221315"/>
                  <a:pt x="2049991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9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9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1" y="1452516"/>
                </a:cubicBezTo>
                <a:cubicBezTo>
                  <a:pt x="1954562" y="1442472"/>
                  <a:pt x="1941527" y="1435764"/>
                  <a:pt x="1928933" y="1428314"/>
                </a:cubicBezTo>
                <a:cubicBezTo>
                  <a:pt x="1910873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5" y="1385578"/>
                </a:cubicBezTo>
                <a:lnTo>
                  <a:pt x="1832843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3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1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5" y="1487498"/>
                  <a:pt x="481993" y="1527291"/>
                </a:cubicBezTo>
                <a:cubicBezTo>
                  <a:pt x="464056" y="1544491"/>
                  <a:pt x="444585" y="1560288"/>
                  <a:pt x="428986" y="1579832"/>
                </a:cubicBezTo>
                <a:cubicBezTo>
                  <a:pt x="413406" y="1599495"/>
                  <a:pt x="398812" y="1619854"/>
                  <a:pt x="381477" y="1638123"/>
                </a:cubicBezTo>
                <a:cubicBezTo>
                  <a:pt x="376530" y="1643377"/>
                  <a:pt x="371636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1" y="1635392"/>
                  <a:pt x="331040" y="1635823"/>
                  <a:pt x="330482" y="1641657"/>
                </a:cubicBezTo>
                <a:cubicBezTo>
                  <a:pt x="329646" y="1650770"/>
                  <a:pt x="325555" y="1657329"/>
                  <a:pt x="317482" y="1660871"/>
                </a:cubicBezTo>
                <a:cubicBezTo>
                  <a:pt x="316602" y="1661264"/>
                  <a:pt x="315646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0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7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8" y="1437894"/>
                  <a:pt x="398488" y="1443730"/>
                </a:cubicBezTo>
                <a:cubicBezTo>
                  <a:pt x="377645" y="1459210"/>
                  <a:pt x="361077" y="1478908"/>
                  <a:pt x="344235" y="1498251"/>
                </a:cubicBezTo>
                <a:cubicBezTo>
                  <a:pt x="333989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5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2" y="1369525"/>
                  <a:pt x="388815" y="1366891"/>
                </a:cubicBezTo>
                <a:cubicBezTo>
                  <a:pt x="385008" y="1356238"/>
                  <a:pt x="387867" y="1352507"/>
                  <a:pt x="399152" y="1354187"/>
                </a:cubicBezTo>
                <a:cubicBezTo>
                  <a:pt x="402646" y="1354676"/>
                  <a:pt x="404861" y="1353995"/>
                  <a:pt x="406566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69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7" y="1463982"/>
                  <a:pt x="265022" y="1457187"/>
                </a:cubicBezTo>
                <a:cubicBezTo>
                  <a:pt x="266250" y="1455086"/>
                  <a:pt x="266052" y="1453033"/>
                  <a:pt x="264042" y="1450679"/>
                </a:cubicBezTo>
                <a:cubicBezTo>
                  <a:pt x="260427" y="1446440"/>
                  <a:pt x="262222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7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5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49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2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8" y="1367190"/>
                </a:cubicBezTo>
                <a:cubicBezTo>
                  <a:pt x="202034" y="1368454"/>
                  <a:pt x="201062" y="1370061"/>
                  <a:pt x="200363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3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3" y="1257387"/>
                  <a:pt x="226792" y="1254963"/>
                </a:cubicBezTo>
                <a:cubicBezTo>
                  <a:pt x="236584" y="1251847"/>
                  <a:pt x="245829" y="1248023"/>
                  <a:pt x="254893" y="1243720"/>
                </a:cubicBezTo>
                <a:cubicBezTo>
                  <a:pt x="258356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3" y="1188942"/>
                </a:cubicBezTo>
                <a:cubicBezTo>
                  <a:pt x="284814" y="1188807"/>
                  <a:pt x="285235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59" y="1142293"/>
                </a:cubicBezTo>
                <a:cubicBezTo>
                  <a:pt x="152380" y="1134270"/>
                  <a:pt x="152425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5" y="1075567"/>
                  <a:pt x="132932" y="1073145"/>
                </a:cubicBezTo>
                <a:cubicBezTo>
                  <a:pt x="125033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3" y="773093"/>
                </a:cubicBezTo>
                <a:cubicBezTo>
                  <a:pt x="158248" y="757093"/>
                  <a:pt x="154275" y="746809"/>
                  <a:pt x="131631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7" y="686073"/>
                  <a:pt x="90653" y="654584"/>
                </a:cubicBezTo>
                <a:cubicBezTo>
                  <a:pt x="63957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70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5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7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8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7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4A968EB8-8393-4689-A845-BCD355955A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9387" y="2139888"/>
            <a:ext cx="2053231" cy="1662194"/>
          </a:xfrm>
          <a:custGeom>
            <a:avLst/>
            <a:gdLst>
              <a:gd name="connsiteX0" fmla="*/ 1746 w 2053231"/>
              <a:gd name="connsiteY0" fmla="*/ 969110 h 1662194"/>
              <a:gd name="connsiteX1" fmla="*/ 2599 w 2053231"/>
              <a:gd name="connsiteY1" fmla="*/ 973994 h 1662194"/>
              <a:gd name="connsiteX2" fmla="*/ 5336 w 2053231"/>
              <a:gd name="connsiteY2" fmla="*/ 988563 h 1662194"/>
              <a:gd name="connsiteX3" fmla="*/ 6782 w 2053231"/>
              <a:gd name="connsiteY3" fmla="*/ 995844 h 1662194"/>
              <a:gd name="connsiteX4" fmla="*/ 6161 w 2053231"/>
              <a:gd name="connsiteY4" fmla="*/ 996145 h 1662194"/>
              <a:gd name="connsiteX5" fmla="*/ 1450 w 2053231"/>
              <a:gd name="connsiteY5" fmla="*/ 973537 h 1662194"/>
              <a:gd name="connsiteX6" fmla="*/ 1 w 2053231"/>
              <a:gd name="connsiteY6" fmla="*/ 957986 h 1662194"/>
              <a:gd name="connsiteX7" fmla="*/ 654 w 2053231"/>
              <a:gd name="connsiteY7" fmla="*/ 958871 h 1662194"/>
              <a:gd name="connsiteX8" fmla="*/ 2082 w 2053231"/>
              <a:gd name="connsiteY8" fmla="*/ 964112 h 1662194"/>
              <a:gd name="connsiteX9" fmla="*/ 1746 w 2053231"/>
              <a:gd name="connsiteY9" fmla="*/ 969110 h 1662194"/>
              <a:gd name="connsiteX10" fmla="*/ 711 w 2053231"/>
              <a:gd name="connsiteY10" fmla="*/ 963168 h 1662194"/>
              <a:gd name="connsiteX11" fmla="*/ 1 w 2053231"/>
              <a:gd name="connsiteY11" fmla="*/ 957986 h 1662194"/>
              <a:gd name="connsiteX12" fmla="*/ 1709191 w 2053231"/>
              <a:gd name="connsiteY12" fmla="*/ 427290 h 1662194"/>
              <a:gd name="connsiteX13" fmla="*/ 1697210 w 2053231"/>
              <a:gd name="connsiteY13" fmla="*/ 437869 h 1662194"/>
              <a:gd name="connsiteX14" fmla="*/ 1704733 w 2053231"/>
              <a:gd name="connsiteY14" fmla="*/ 435072 h 1662194"/>
              <a:gd name="connsiteX15" fmla="*/ 1710506 w 2053231"/>
              <a:gd name="connsiteY15" fmla="*/ 428699 h 1662194"/>
              <a:gd name="connsiteX16" fmla="*/ 1709191 w 2053231"/>
              <a:gd name="connsiteY16" fmla="*/ 427290 h 1662194"/>
              <a:gd name="connsiteX17" fmla="*/ 1602977 w 2053231"/>
              <a:gd name="connsiteY17" fmla="*/ 260909 h 1662194"/>
              <a:gd name="connsiteX18" fmla="*/ 1531108 w 2053231"/>
              <a:gd name="connsiteY18" fmla="*/ 324503 h 1662194"/>
              <a:gd name="connsiteX19" fmla="*/ 1532533 w 2053231"/>
              <a:gd name="connsiteY19" fmla="*/ 325909 h 1662194"/>
              <a:gd name="connsiteX20" fmla="*/ 1602977 w 2053231"/>
              <a:gd name="connsiteY20" fmla="*/ 260909 h 1662194"/>
              <a:gd name="connsiteX21" fmla="*/ 1738585 w 2053231"/>
              <a:gd name="connsiteY21" fmla="*/ 93 h 1662194"/>
              <a:gd name="connsiteX22" fmla="*/ 1741678 w 2053231"/>
              <a:gd name="connsiteY22" fmla="*/ 1125 h 1662194"/>
              <a:gd name="connsiteX23" fmla="*/ 1741687 w 2053231"/>
              <a:gd name="connsiteY23" fmla="*/ 7060 h 1662194"/>
              <a:gd name="connsiteX24" fmla="*/ 1738618 w 2053231"/>
              <a:gd name="connsiteY24" fmla="*/ 16733 h 1662194"/>
              <a:gd name="connsiteX25" fmla="*/ 1740090 w 2053231"/>
              <a:gd name="connsiteY25" fmla="*/ 23588 h 1662194"/>
              <a:gd name="connsiteX26" fmla="*/ 1738676 w 2053231"/>
              <a:gd name="connsiteY26" fmla="*/ 39142 h 1662194"/>
              <a:gd name="connsiteX27" fmla="*/ 1733426 w 2053231"/>
              <a:gd name="connsiteY27" fmla="*/ 62940 h 1662194"/>
              <a:gd name="connsiteX28" fmla="*/ 1730086 w 2053231"/>
              <a:gd name="connsiteY28" fmla="*/ 69352 h 1662194"/>
              <a:gd name="connsiteX29" fmla="*/ 1727649 w 2053231"/>
              <a:gd name="connsiteY29" fmla="*/ 72220 h 1662194"/>
              <a:gd name="connsiteX30" fmla="*/ 1683216 w 2053231"/>
              <a:gd name="connsiteY30" fmla="*/ 165659 h 1662194"/>
              <a:gd name="connsiteX31" fmla="*/ 1629845 w 2053231"/>
              <a:gd name="connsiteY31" fmla="*/ 229721 h 1662194"/>
              <a:gd name="connsiteX32" fmla="*/ 1628579 w 2053231"/>
              <a:gd name="connsiteY32" fmla="*/ 232307 h 1662194"/>
              <a:gd name="connsiteX33" fmla="*/ 1654744 w 2053231"/>
              <a:gd name="connsiteY33" fmla="*/ 218464 h 1662194"/>
              <a:gd name="connsiteX34" fmla="*/ 1708997 w 2053231"/>
              <a:gd name="connsiteY34" fmla="*/ 163943 h 1662194"/>
              <a:gd name="connsiteX35" fmla="*/ 1741522 w 2053231"/>
              <a:gd name="connsiteY35" fmla="*/ 130021 h 1662194"/>
              <a:gd name="connsiteX36" fmla="*/ 1745886 w 2053231"/>
              <a:gd name="connsiteY36" fmla="*/ 123817 h 1662194"/>
              <a:gd name="connsiteX37" fmla="*/ 1749347 w 2053231"/>
              <a:gd name="connsiteY37" fmla="*/ 121883 h 1662194"/>
              <a:gd name="connsiteX38" fmla="*/ 1752616 w 2053231"/>
              <a:gd name="connsiteY38" fmla="*/ 126013 h 1662194"/>
              <a:gd name="connsiteX39" fmla="*/ 1751494 w 2053231"/>
              <a:gd name="connsiteY39" fmla="*/ 142041 h 1662194"/>
              <a:gd name="connsiteX40" fmla="*/ 1727716 w 2053231"/>
              <a:gd name="connsiteY40" fmla="*/ 174701 h 1662194"/>
              <a:gd name="connsiteX41" fmla="*/ 1693354 w 2053231"/>
              <a:gd name="connsiteY41" fmla="*/ 214015 h 1662194"/>
              <a:gd name="connsiteX42" fmla="*/ 1692030 w 2053231"/>
              <a:gd name="connsiteY42" fmla="*/ 218421 h 1662194"/>
              <a:gd name="connsiteX43" fmla="*/ 1711836 w 2053231"/>
              <a:gd name="connsiteY43" fmla="*/ 198978 h 1662194"/>
              <a:gd name="connsiteX44" fmla="*/ 1731312 w 2053231"/>
              <a:gd name="connsiteY44" fmla="*/ 180273 h 1662194"/>
              <a:gd name="connsiteX45" fmla="*/ 1737206 w 2053231"/>
              <a:gd name="connsiteY45" fmla="*/ 178378 h 1662194"/>
              <a:gd name="connsiteX46" fmla="*/ 1739939 w 2053231"/>
              <a:gd name="connsiteY46" fmla="*/ 185555 h 1662194"/>
              <a:gd name="connsiteX47" fmla="*/ 1732245 w 2053231"/>
              <a:gd name="connsiteY47" fmla="*/ 204832 h 1662194"/>
              <a:gd name="connsiteX48" fmla="*/ 1686811 w 2053231"/>
              <a:gd name="connsiteY48" fmla="*/ 257845 h 1662194"/>
              <a:gd name="connsiteX49" fmla="*/ 1664555 w 2053231"/>
              <a:gd name="connsiteY49" fmla="*/ 288152 h 1662194"/>
              <a:gd name="connsiteX50" fmla="*/ 1664417 w 2053231"/>
              <a:gd name="connsiteY50" fmla="*/ 295304 h 1662194"/>
              <a:gd name="connsiteX51" fmla="*/ 1654080 w 2053231"/>
              <a:gd name="connsiteY51" fmla="*/ 308008 h 1662194"/>
              <a:gd name="connsiteX52" fmla="*/ 1646665 w 2053231"/>
              <a:gd name="connsiteY52" fmla="*/ 310801 h 1662194"/>
              <a:gd name="connsiteX53" fmla="*/ 1571163 w 2053231"/>
              <a:gd name="connsiteY53" fmla="*/ 394989 h 1662194"/>
              <a:gd name="connsiteX54" fmla="*/ 1534273 w 2053231"/>
              <a:gd name="connsiteY54" fmla="*/ 423366 h 1662194"/>
              <a:gd name="connsiteX55" fmla="*/ 1534563 w 2053231"/>
              <a:gd name="connsiteY55" fmla="*/ 425295 h 1662194"/>
              <a:gd name="connsiteX56" fmla="*/ 1535200 w 2053231"/>
              <a:gd name="connsiteY56" fmla="*/ 427332 h 1662194"/>
              <a:gd name="connsiteX57" fmla="*/ 1587187 w 2053231"/>
              <a:gd name="connsiteY57" fmla="*/ 384880 h 1662194"/>
              <a:gd name="connsiteX58" fmla="*/ 1719886 w 2053231"/>
              <a:gd name="connsiteY58" fmla="*/ 260608 h 1662194"/>
              <a:gd name="connsiteX59" fmla="*/ 1758212 w 2053231"/>
              <a:gd name="connsiteY59" fmla="*/ 213165 h 1662194"/>
              <a:gd name="connsiteX60" fmla="*/ 1785352 w 2053231"/>
              <a:gd name="connsiteY60" fmla="*/ 183058 h 1662194"/>
              <a:gd name="connsiteX61" fmla="*/ 1800877 w 2053231"/>
              <a:gd name="connsiteY61" fmla="*/ 176962 h 1662194"/>
              <a:gd name="connsiteX62" fmla="*/ 1807768 w 2053231"/>
              <a:gd name="connsiteY62" fmla="*/ 180970 h 1662194"/>
              <a:gd name="connsiteX63" fmla="*/ 1805033 w 2053231"/>
              <a:gd name="connsiteY63" fmla="*/ 186998 h 1662194"/>
              <a:gd name="connsiteX64" fmla="*/ 1803513 w 2053231"/>
              <a:gd name="connsiteY64" fmla="*/ 187897 h 1662194"/>
              <a:gd name="connsiteX65" fmla="*/ 1788210 w 2053231"/>
              <a:gd name="connsiteY65" fmla="*/ 205008 h 1662194"/>
              <a:gd name="connsiteX66" fmla="*/ 1789189 w 2053231"/>
              <a:gd name="connsiteY66" fmla="*/ 211516 h 1662194"/>
              <a:gd name="connsiteX67" fmla="*/ 1787238 w 2053231"/>
              <a:gd name="connsiteY67" fmla="*/ 219092 h 1662194"/>
              <a:gd name="connsiteX68" fmla="*/ 1775376 w 2053231"/>
              <a:gd name="connsiteY68" fmla="*/ 223853 h 1662194"/>
              <a:gd name="connsiteX69" fmla="*/ 1790823 w 2053231"/>
              <a:gd name="connsiteY69" fmla="*/ 220183 h 1662194"/>
              <a:gd name="connsiteX70" fmla="*/ 1809140 w 2053231"/>
              <a:gd name="connsiteY70" fmla="*/ 193038 h 1662194"/>
              <a:gd name="connsiteX71" fmla="*/ 1812131 w 2053231"/>
              <a:gd name="connsiteY71" fmla="*/ 187244 h 1662194"/>
              <a:gd name="connsiteX72" fmla="*/ 1822285 w 2053231"/>
              <a:gd name="connsiteY72" fmla="*/ 187265 h 1662194"/>
              <a:gd name="connsiteX73" fmla="*/ 1830357 w 2053231"/>
              <a:gd name="connsiteY73" fmla="*/ 185176 h 1662194"/>
              <a:gd name="connsiteX74" fmla="*/ 1843210 w 2053231"/>
              <a:gd name="connsiteY74" fmla="*/ 166452 h 1662194"/>
              <a:gd name="connsiteX75" fmla="*/ 1848680 w 2053231"/>
              <a:gd name="connsiteY75" fmla="*/ 166146 h 1662194"/>
              <a:gd name="connsiteX76" fmla="*/ 1849367 w 2053231"/>
              <a:gd name="connsiteY76" fmla="*/ 171453 h 1662194"/>
              <a:gd name="connsiteX77" fmla="*/ 1847179 w 2053231"/>
              <a:gd name="connsiteY77" fmla="*/ 179643 h 1662194"/>
              <a:gd name="connsiteX78" fmla="*/ 1850415 w 2053231"/>
              <a:gd name="connsiteY78" fmla="*/ 193102 h 1662194"/>
              <a:gd name="connsiteX79" fmla="*/ 1850532 w 2053231"/>
              <a:gd name="connsiteY79" fmla="*/ 200487 h 1662194"/>
              <a:gd name="connsiteX80" fmla="*/ 1841761 w 2053231"/>
              <a:gd name="connsiteY80" fmla="*/ 230219 h 1662194"/>
              <a:gd name="connsiteX81" fmla="*/ 1840127 w 2053231"/>
              <a:gd name="connsiteY81" fmla="*/ 234029 h 1662194"/>
              <a:gd name="connsiteX82" fmla="*/ 1834336 w 2053231"/>
              <a:gd name="connsiteY82" fmla="*/ 240281 h 1662194"/>
              <a:gd name="connsiteX83" fmla="*/ 1794160 w 2053231"/>
              <a:gd name="connsiteY83" fmla="*/ 326066 h 1662194"/>
              <a:gd name="connsiteX84" fmla="*/ 1734263 w 2053231"/>
              <a:gd name="connsiteY84" fmla="*/ 398100 h 1662194"/>
              <a:gd name="connsiteX85" fmla="*/ 1757953 w 2053231"/>
              <a:gd name="connsiteY85" fmla="*/ 386885 h 1662194"/>
              <a:gd name="connsiteX86" fmla="*/ 1812737 w 2053231"/>
              <a:gd name="connsiteY86" fmla="*/ 333679 h 1662194"/>
              <a:gd name="connsiteX87" fmla="*/ 1849623 w 2053231"/>
              <a:gd name="connsiteY87" fmla="*/ 295005 h 1662194"/>
              <a:gd name="connsiteX88" fmla="*/ 1852869 w 2053231"/>
              <a:gd name="connsiteY88" fmla="*/ 290172 h 1662194"/>
              <a:gd name="connsiteX89" fmla="*/ 1856989 w 2053231"/>
              <a:gd name="connsiteY89" fmla="*/ 287489 h 1662194"/>
              <a:gd name="connsiteX90" fmla="*/ 1860256 w 2053231"/>
              <a:gd name="connsiteY90" fmla="*/ 292345 h 1662194"/>
              <a:gd name="connsiteX91" fmla="*/ 1856934 w 2053231"/>
              <a:gd name="connsiteY91" fmla="*/ 312082 h 1662194"/>
              <a:gd name="connsiteX92" fmla="*/ 1832409 w 2053231"/>
              <a:gd name="connsiteY92" fmla="*/ 342707 h 1662194"/>
              <a:gd name="connsiteX93" fmla="*/ 1798280 w 2053231"/>
              <a:gd name="connsiteY93" fmla="*/ 385043 h 1662194"/>
              <a:gd name="connsiteX94" fmla="*/ 1821403 w 2053231"/>
              <a:gd name="connsiteY94" fmla="*/ 361975 h 1662194"/>
              <a:gd name="connsiteX95" fmla="*/ 1839376 w 2053231"/>
              <a:gd name="connsiteY95" fmla="*/ 345017 h 1662194"/>
              <a:gd name="connsiteX96" fmla="*/ 1844940 w 2053231"/>
              <a:gd name="connsiteY96" fmla="*/ 343860 h 1662194"/>
              <a:gd name="connsiteX97" fmla="*/ 1847163 w 2053231"/>
              <a:gd name="connsiteY97" fmla="*/ 349842 h 1662194"/>
              <a:gd name="connsiteX98" fmla="*/ 1838440 w 2053231"/>
              <a:gd name="connsiteY98" fmla="*/ 371820 h 1662194"/>
              <a:gd name="connsiteX99" fmla="*/ 1820020 w 2053231"/>
              <a:gd name="connsiteY99" fmla="*/ 393881 h 1662194"/>
              <a:gd name="connsiteX100" fmla="*/ 1843247 w 2053231"/>
              <a:gd name="connsiteY100" fmla="*/ 387648 h 1662194"/>
              <a:gd name="connsiteX101" fmla="*/ 1826440 w 2053231"/>
              <a:gd name="connsiteY101" fmla="*/ 407232 h 1662194"/>
              <a:gd name="connsiteX102" fmla="*/ 1798339 w 2053231"/>
              <a:gd name="connsiteY102" fmla="*/ 418475 h 1662194"/>
              <a:gd name="connsiteX103" fmla="*/ 1788057 w 2053231"/>
              <a:gd name="connsiteY103" fmla="*/ 430814 h 1662194"/>
              <a:gd name="connsiteX104" fmla="*/ 1778250 w 2053231"/>
              <a:gd name="connsiteY104" fmla="*/ 444105 h 1662194"/>
              <a:gd name="connsiteX105" fmla="*/ 1777135 w 2053231"/>
              <a:gd name="connsiteY105" fmla="*/ 455772 h 1662194"/>
              <a:gd name="connsiteX106" fmla="*/ 1768839 w 2053231"/>
              <a:gd name="connsiteY106" fmla="*/ 473253 h 1662194"/>
              <a:gd name="connsiteX107" fmla="*/ 1767668 w 2053231"/>
              <a:gd name="connsiteY107" fmla="*/ 473535 h 1662194"/>
              <a:gd name="connsiteX108" fmla="*/ 1761086 w 2053231"/>
              <a:gd name="connsiteY108" fmla="*/ 482599 h 1662194"/>
              <a:gd name="connsiteX109" fmla="*/ 1754724 w 2053231"/>
              <a:gd name="connsiteY109" fmla="*/ 491656 h 1662194"/>
              <a:gd name="connsiteX110" fmla="*/ 1753277 w 2053231"/>
              <a:gd name="connsiteY110" fmla="*/ 493037 h 1662194"/>
              <a:gd name="connsiteX111" fmla="*/ 1720462 w 2053231"/>
              <a:gd name="connsiteY111" fmla="*/ 549260 h 1662194"/>
              <a:gd name="connsiteX112" fmla="*/ 1718208 w 2053231"/>
              <a:gd name="connsiteY112" fmla="*/ 551879 h 1662194"/>
              <a:gd name="connsiteX113" fmla="*/ 1803756 w 2053231"/>
              <a:gd name="connsiteY113" fmla="*/ 541126 h 1662194"/>
              <a:gd name="connsiteX114" fmla="*/ 1908471 w 2053231"/>
              <a:gd name="connsiteY114" fmla="*/ 497141 h 1662194"/>
              <a:gd name="connsiteX115" fmla="*/ 1905272 w 2053231"/>
              <a:gd name="connsiteY115" fmla="*/ 519902 h 1662194"/>
              <a:gd name="connsiteX116" fmla="*/ 1912287 w 2053231"/>
              <a:gd name="connsiteY116" fmla="*/ 539411 h 1662194"/>
              <a:gd name="connsiteX117" fmla="*/ 1920237 w 2053231"/>
              <a:gd name="connsiteY117" fmla="*/ 582026 h 1662194"/>
              <a:gd name="connsiteX118" fmla="*/ 1920300 w 2053231"/>
              <a:gd name="connsiteY118" fmla="*/ 589050 h 1662194"/>
              <a:gd name="connsiteX119" fmla="*/ 1945761 w 2053231"/>
              <a:gd name="connsiteY119" fmla="*/ 592554 h 1662194"/>
              <a:gd name="connsiteX120" fmla="*/ 1816062 w 2053231"/>
              <a:gd name="connsiteY120" fmla="*/ 717694 h 1662194"/>
              <a:gd name="connsiteX121" fmla="*/ 1911347 w 2053231"/>
              <a:gd name="connsiteY121" fmla="*/ 691712 h 1662194"/>
              <a:gd name="connsiteX122" fmla="*/ 1930338 w 2053231"/>
              <a:gd name="connsiteY122" fmla="*/ 728505 h 1662194"/>
              <a:gd name="connsiteX123" fmla="*/ 1888883 w 2053231"/>
              <a:gd name="connsiteY123" fmla="*/ 763212 h 1662194"/>
              <a:gd name="connsiteX124" fmla="*/ 1881503 w 2053231"/>
              <a:gd name="connsiteY124" fmla="*/ 829360 h 1662194"/>
              <a:gd name="connsiteX125" fmla="*/ 1898868 w 2053231"/>
              <a:gd name="connsiteY125" fmla="*/ 889102 h 1662194"/>
              <a:gd name="connsiteX126" fmla="*/ 1921600 w 2053231"/>
              <a:gd name="connsiteY126" fmla="*/ 907477 h 1662194"/>
              <a:gd name="connsiteX127" fmla="*/ 1955507 w 2053231"/>
              <a:gd name="connsiteY127" fmla="*/ 940738 h 1662194"/>
              <a:gd name="connsiteX128" fmla="*/ 1976480 w 2053231"/>
              <a:gd name="connsiteY128" fmla="*/ 961353 h 1662194"/>
              <a:gd name="connsiteX129" fmla="*/ 2037145 w 2053231"/>
              <a:gd name="connsiteY129" fmla="*/ 950953 h 1662194"/>
              <a:gd name="connsiteX130" fmla="*/ 1962579 w 2053231"/>
              <a:gd name="connsiteY130" fmla="*/ 1007610 h 1662194"/>
              <a:gd name="connsiteX131" fmla="*/ 2028420 w 2053231"/>
              <a:gd name="connsiteY131" fmla="*/ 998611 h 1662194"/>
              <a:gd name="connsiteX132" fmla="*/ 2050828 w 2053231"/>
              <a:gd name="connsiteY132" fmla="*/ 1001611 h 1662194"/>
              <a:gd name="connsiteX133" fmla="*/ 2041049 w 2053231"/>
              <a:gd name="connsiteY133" fmla="*/ 1019506 h 1662194"/>
              <a:gd name="connsiteX134" fmla="*/ 1996417 w 2053231"/>
              <a:gd name="connsiteY134" fmla="*/ 1050687 h 1662194"/>
              <a:gd name="connsiteX135" fmla="*/ 1907230 w 2053231"/>
              <a:gd name="connsiteY135" fmla="*/ 1134124 h 1662194"/>
              <a:gd name="connsiteX136" fmla="*/ 1999627 w 2053231"/>
              <a:gd name="connsiteY136" fmla="*/ 1094067 h 1662194"/>
              <a:gd name="connsiteX137" fmla="*/ 1908699 w 2053231"/>
              <a:gd name="connsiteY137" fmla="*/ 1179865 h 1662194"/>
              <a:gd name="connsiteX138" fmla="*/ 1889868 w 2053231"/>
              <a:gd name="connsiteY138" fmla="*/ 1207997 h 1662194"/>
              <a:gd name="connsiteX139" fmla="*/ 1853631 w 2053231"/>
              <a:gd name="connsiteY139" fmla="*/ 1277417 h 1662194"/>
              <a:gd name="connsiteX140" fmla="*/ 1857096 w 2053231"/>
              <a:gd name="connsiteY140" fmla="*/ 1285053 h 1662194"/>
              <a:gd name="connsiteX141" fmla="*/ 1909019 w 2053231"/>
              <a:gd name="connsiteY141" fmla="*/ 1272282 h 1662194"/>
              <a:gd name="connsiteX142" fmla="*/ 1848098 w 2053231"/>
              <a:gd name="connsiteY142" fmla="*/ 1331631 h 1662194"/>
              <a:gd name="connsiteX143" fmla="*/ 1782897 w 2053231"/>
              <a:gd name="connsiteY143" fmla="*/ 1377919 h 1662194"/>
              <a:gd name="connsiteX144" fmla="*/ 1832838 w 2053231"/>
              <a:gd name="connsiteY144" fmla="*/ 1369576 h 1662194"/>
              <a:gd name="connsiteX145" fmla="*/ 1899109 w 2053231"/>
              <a:gd name="connsiteY145" fmla="*/ 1342149 h 1662194"/>
              <a:gd name="connsiteX146" fmla="*/ 1924892 w 2053231"/>
              <a:gd name="connsiteY146" fmla="*/ 1350730 h 1662194"/>
              <a:gd name="connsiteX147" fmla="*/ 1864818 w 2053231"/>
              <a:gd name="connsiteY147" fmla="*/ 1394423 h 1662194"/>
              <a:gd name="connsiteX148" fmla="*/ 1829715 w 2053231"/>
              <a:gd name="connsiteY148" fmla="*/ 1414866 h 1662194"/>
              <a:gd name="connsiteX149" fmla="*/ 1816666 w 2053231"/>
              <a:gd name="connsiteY149" fmla="*/ 1430084 h 1662194"/>
              <a:gd name="connsiteX150" fmla="*/ 1781074 w 2053231"/>
              <a:gd name="connsiteY150" fmla="*/ 1483976 h 1662194"/>
              <a:gd name="connsiteX151" fmla="*/ 1662134 w 2053231"/>
              <a:gd name="connsiteY151" fmla="*/ 1545641 h 1662194"/>
              <a:gd name="connsiteX152" fmla="*/ 1228496 w 2053231"/>
              <a:gd name="connsiteY152" fmla="*/ 1654846 h 1662194"/>
              <a:gd name="connsiteX153" fmla="*/ 320643 w 2053231"/>
              <a:gd name="connsiteY153" fmla="*/ 1379412 h 1662194"/>
              <a:gd name="connsiteX154" fmla="*/ 270759 w 2053231"/>
              <a:gd name="connsiteY154" fmla="*/ 1337481 h 1662194"/>
              <a:gd name="connsiteX155" fmla="*/ 228113 w 2053231"/>
              <a:gd name="connsiteY155" fmla="*/ 1299667 h 1662194"/>
              <a:gd name="connsiteX156" fmla="*/ 245332 w 2053231"/>
              <a:gd name="connsiteY156" fmla="*/ 1285763 h 1662194"/>
              <a:gd name="connsiteX157" fmla="*/ 213716 w 2053231"/>
              <a:gd name="connsiteY157" fmla="*/ 1249396 h 1662194"/>
              <a:gd name="connsiteX158" fmla="*/ 113880 w 2053231"/>
              <a:gd name="connsiteY158" fmla="*/ 1137192 h 1662194"/>
              <a:gd name="connsiteX159" fmla="*/ 73848 w 2053231"/>
              <a:gd name="connsiteY159" fmla="*/ 1113100 h 1662194"/>
              <a:gd name="connsiteX160" fmla="*/ 20262 w 2053231"/>
              <a:gd name="connsiteY160" fmla="*/ 1050943 h 1662194"/>
              <a:gd name="connsiteX161" fmla="*/ 8594 w 2053231"/>
              <a:gd name="connsiteY161" fmla="*/ 1004970 h 1662194"/>
              <a:gd name="connsiteX162" fmla="*/ 6782 w 2053231"/>
              <a:gd name="connsiteY162" fmla="*/ 995844 h 1662194"/>
              <a:gd name="connsiteX163" fmla="*/ 9723 w 2053231"/>
              <a:gd name="connsiteY163" fmla="*/ 994413 h 1662194"/>
              <a:gd name="connsiteX164" fmla="*/ 11036 w 2053231"/>
              <a:gd name="connsiteY164" fmla="*/ 999486 h 1662194"/>
              <a:gd name="connsiteX165" fmla="*/ 17988 w 2053231"/>
              <a:gd name="connsiteY165" fmla="*/ 1017464 h 1662194"/>
              <a:gd name="connsiteX166" fmla="*/ 21859 w 2053231"/>
              <a:gd name="connsiteY166" fmla="*/ 998437 h 1662194"/>
              <a:gd name="connsiteX167" fmla="*/ 16530 w 2053231"/>
              <a:gd name="connsiteY167" fmla="*/ 989724 h 1662194"/>
              <a:gd name="connsiteX168" fmla="*/ 12243 w 2053231"/>
              <a:gd name="connsiteY168" fmla="*/ 993188 h 1662194"/>
              <a:gd name="connsiteX169" fmla="*/ 9723 w 2053231"/>
              <a:gd name="connsiteY169" fmla="*/ 994413 h 1662194"/>
              <a:gd name="connsiteX170" fmla="*/ 7918 w 2053231"/>
              <a:gd name="connsiteY170" fmla="*/ 987443 h 1662194"/>
              <a:gd name="connsiteX171" fmla="*/ 2405 w 2053231"/>
              <a:gd name="connsiteY171" fmla="*/ 965300 h 1662194"/>
              <a:gd name="connsiteX172" fmla="*/ 2082 w 2053231"/>
              <a:gd name="connsiteY172" fmla="*/ 964112 h 1662194"/>
              <a:gd name="connsiteX173" fmla="*/ 2753 w 2053231"/>
              <a:gd name="connsiteY173" fmla="*/ 954092 h 1662194"/>
              <a:gd name="connsiteX174" fmla="*/ 31565 w 2053231"/>
              <a:gd name="connsiteY174" fmla="*/ 893447 h 1662194"/>
              <a:gd name="connsiteX175" fmla="*/ 52206 w 2053231"/>
              <a:gd name="connsiteY175" fmla="*/ 854594 h 1662194"/>
              <a:gd name="connsiteX176" fmla="*/ 50189 w 2053231"/>
              <a:gd name="connsiteY176" fmla="*/ 820622 h 1662194"/>
              <a:gd name="connsiteX177" fmla="*/ 98777 w 2053231"/>
              <a:gd name="connsiteY177" fmla="*/ 798878 h 1662194"/>
              <a:gd name="connsiteX178" fmla="*/ 39476 w 2053231"/>
              <a:gd name="connsiteY178" fmla="*/ 728797 h 1662194"/>
              <a:gd name="connsiteX179" fmla="*/ 32418 w 2053231"/>
              <a:gd name="connsiteY179" fmla="*/ 714135 h 1662194"/>
              <a:gd name="connsiteX180" fmla="*/ 53538 w 2053231"/>
              <a:gd name="connsiteY180" fmla="*/ 660124 h 1662194"/>
              <a:gd name="connsiteX181" fmla="*/ 56972 w 2053231"/>
              <a:gd name="connsiteY181" fmla="*/ 651407 h 1662194"/>
              <a:gd name="connsiteX182" fmla="*/ 65176 w 2053231"/>
              <a:gd name="connsiteY182" fmla="*/ 634051 h 1662194"/>
              <a:gd name="connsiteX183" fmla="*/ 95408 w 2053231"/>
              <a:gd name="connsiteY183" fmla="*/ 628914 h 1662194"/>
              <a:gd name="connsiteX184" fmla="*/ 77587 w 2053231"/>
              <a:gd name="connsiteY184" fmla="*/ 617521 h 1662194"/>
              <a:gd name="connsiteX185" fmla="*/ 40415 w 2053231"/>
              <a:gd name="connsiteY185" fmla="*/ 577949 h 1662194"/>
              <a:gd name="connsiteX186" fmla="*/ 55219 w 2053231"/>
              <a:gd name="connsiteY186" fmla="*/ 538444 h 1662194"/>
              <a:gd name="connsiteX187" fmla="*/ 60443 w 2053231"/>
              <a:gd name="connsiteY187" fmla="*/ 532091 h 1662194"/>
              <a:gd name="connsiteX188" fmla="*/ 50996 w 2053231"/>
              <a:gd name="connsiteY188" fmla="*/ 524292 h 1662194"/>
              <a:gd name="connsiteX189" fmla="*/ 29797 w 2053231"/>
              <a:gd name="connsiteY189" fmla="*/ 496296 h 1662194"/>
              <a:gd name="connsiteX190" fmla="*/ 18024 w 2053231"/>
              <a:gd name="connsiteY190" fmla="*/ 476705 h 1662194"/>
              <a:gd name="connsiteX191" fmla="*/ 6382 w 2053231"/>
              <a:gd name="connsiteY191" fmla="*/ 468980 h 1662194"/>
              <a:gd name="connsiteX192" fmla="*/ 3045 w 2053231"/>
              <a:gd name="connsiteY192" fmla="*/ 462188 h 1662194"/>
              <a:gd name="connsiteX193" fmla="*/ 3241 w 2053231"/>
              <a:gd name="connsiteY193" fmla="*/ 428263 h 1662194"/>
              <a:gd name="connsiteX194" fmla="*/ 4901 w 2053231"/>
              <a:gd name="connsiteY194" fmla="*/ 419485 h 1662194"/>
              <a:gd name="connsiteX195" fmla="*/ 23740 w 2053231"/>
              <a:gd name="connsiteY195" fmla="*/ 386265 h 1662194"/>
              <a:gd name="connsiteX196" fmla="*/ 38036 w 2053231"/>
              <a:gd name="connsiteY196" fmla="*/ 332362 h 1662194"/>
              <a:gd name="connsiteX197" fmla="*/ 37374 w 2053231"/>
              <a:gd name="connsiteY197" fmla="*/ 297860 h 1662194"/>
              <a:gd name="connsiteX198" fmla="*/ 38062 w 2053231"/>
              <a:gd name="connsiteY198" fmla="*/ 289963 h 1662194"/>
              <a:gd name="connsiteX199" fmla="*/ 33975 w 2053231"/>
              <a:gd name="connsiteY199" fmla="*/ 258363 h 1662194"/>
              <a:gd name="connsiteX200" fmla="*/ 37608 w 2053231"/>
              <a:gd name="connsiteY200" fmla="*/ 250972 h 1662194"/>
              <a:gd name="connsiteX201" fmla="*/ 81247 w 2053231"/>
              <a:gd name="connsiteY201" fmla="*/ 248413 h 1662194"/>
              <a:gd name="connsiteX202" fmla="*/ 87026 w 2053231"/>
              <a:gd name="connsiteY202" fmla="*/ 225202 h 1662194"/>
              <a:gd name="connsiteX203" fmla="*/ 79230 w 2053231"/>
              <a:gd name="connsiteY203" fmla="*/ 214441 h 1662194"/>
              <a:gd name="connsiteX204" fmla="*/ 80686 w 2053231"/>
              <a:gd name="connsiteY204" fmla="*/ 207245 h 1662194"/>
              <a:gd name="connsiteX205" fmla="*/ 87561 w 2053231"/>
              <a:gd name="connsiteY205" fmla="*/ 209678 h 1662194"/>
              <a:gd name="connsiteX206" fmla="*/ 124299 w 2053231"/>
              <a:gd name="connsiteY206" fmla="*/ 233881 h 1662194"/>
              <a:gd name="connsiteX207" fmla="*/ 177764 w 2053231"/>
              <a:gd name="connsiteY207" fmla="*/ 267332 h 1662194"/>
              <a:gd name="connsiteX208" fmla="*/ 187213 w 2053231"/>
              <a:gd name="connsiteY208" fmla="*/ 261926 h 1662194"/>
              <a:gd name="connsiteX209" fmla="*/ 194336 w 2053231"/>
              <a:gd name="connsiteY209" fmla="*/ 257205 h 1662194"/>
              <a:gd name="connsiteX210" fmla="*/ 210832 w 2053231"/>
              <a:gd name="connsiteY210" fmla="*/ 261979 h 1662194"/>
              <a:gd name="connsiteX211" fmla="*/ 220950 w 2053231"/>
              <a:gd name="connsiteY211" fmla="*/ 273511 h 1662194"/>
              <a:gd name="connsiteX212" fmla="*/ 221307 w 2053231"/>
              <a:gd name="connsiteY212" fmla="*/ 276617 h 1662194"/>
              <a:gd name="connsiteX213" fmla="*/ 220390 w 2053231"/>
              <a:gd name="connsiteY213" fmla="*/ 277794 h 1662194"/>
              <a:gd name="connsiteX214" fmla="*/ 219183 w 2053231"/>
              <a:gd name="connsiteY214" fmla="*/ 278292 h 1662194"/>
              <a:gd name="connsiteX215" fmla="*/ 219827 w 2053231"/>
              <a:gd name="connsiteY215" fmla="*/ 278515 h 1662194"/>
              <a:gd name="connsiteX216" fmla="*/ 220390 w 2053231"/>
              <a:gd name="connsiteY216" fmla="*/ 277794 h 1662194"/>
              <a:gd name="connsiteX217" fmla="*/ 225601 w 2053231"/>
              <a:gd name="connsiteY217" fmla="*/ 275640 h 1662194"/>
              <a:gd name="connsiteX218" fmla="*/ 238724 w 2053231"/>
              <a:gd name="connsiteY218" fmla="*/ 267703 h 1662194"/>
              <a:gd name="connsiteX219" fmla="*/ 327694 w 2053231"/>
              <a:gd name="connsiteY219" fmla="*/ 292934 h 1662194"/>
              <a:gd name="connsiteX220" fmla="*/ 931839 w 2053231"/>
              <a:gd name="connsiteY220" fmla="*/ 361634 h 1662194"/>
              <a:gd name="connsiteX221" fmla="*/ 966001 w 2053231"/>
              <a:gd name="connsiteY221" fmla="*/ 358425 h 1662194"/>
              <a:gd name="connsiteX222" fmla="*/ 1205960 w 2053231"/>
              <a:gd name="connsiteY222" fmla="*/ 337022 h 1662194"/>
              <a:gd name="connsiteX223" fmla="*/ 1443309 w 2053231"/>
              <a:gd name="connsiteY223" fmla="*/ 250536 h 1662194"/>
              <a:gd name="connsiteX224" fmla="*/ 1571239 w 2053231"/>
              <a:gd name="connsiteY224" fmla="*/ 134904 h 1662194"/>
              <a:gd name="connsiteX225" fmla="*/ 1624246 w 2053231"/>
              <a:gd name="connsiteY225" fmla="*/ 82363 h 1662194"/>
              <a:gd name="connsiteX226" fmla="*/ 1671755 w 2053231"/>
              <a:gd name="connsiteY226" fmla="*/ 24072 h 1662194"/>
              <a:gd name="connsiteX227" fmla="*/ 1689812 w 2053231"/>
              <a:gd name="connsiteY227" fmla="*/ 12077 h 1662194"/>
              <a:gd name="connsiteX228" fmla="*/ 1695538 w 2053231"/>
              <a:gd name="connsiteY228" fmla="*/ 12005 h 1662194"/>
              <a:gd name="connsiteX229" fmla="*/ 1700565 w 2053231"/>
              <a:gd name="connsiteY229" fmla="*/ 15349 h 1662194"/>
              <a:gd name="connsiteX230" fmla="*/ 1699204 w 2053231"/>
              <a:gd name="connsiteY230" fmla="*/ 20240 h 1662194"/>
              <a:gd name="connsiteX231" fmla="*/ 1695943 w 2053231"/>
              <a:gd name="connsiteY231" fmla="*/ 22773 h 1662194"/>
              <a:gd name="connsiteX232" fmla="*/ 1681448 w 2053231"/>
              <a:gd name="connsiteY232" fmla="*/ 38645 h 1662194"/>
              <a:gd name="connsiteX233" fmla="*/ 1682349 w 2053231"/>
              <a:gd name="connsiteY233" fmla="*/ 47579 h 1662194"/>
              <a:gd name="connsiteX234" fmla="*/ 1680108 w 2053231"/>
              <a:gd name="connsiteY234" fmla="*/ 53954 h 1662194"/>
              <a:gd name="connsiteX235" fmla="*/ 1666762 w 2053231"/>
              <a:gd name="connsiteY235" fmla="*/ 59855 h 1662194"/>
              <a:gd name="connsiteX236" fmla="*/ 1697532 w 2053231"/>
              <a:gd name="connsiteY236" fmla="*/ 37014 h 1662194"/>
              <a:gd name="connsiteX237" fmla="*/ 1703406 w 2053231"/>
              <a:gd name="connsiteY237" fmla="*/ 23976 h 1662194"/>
              <a:gd name="connsiteX238" fmla="*/ 1715246 w 2053231"/>
              <a:gd name="connsiteY238" fmla="*/ 22729 h 1662194"/>
              <a:gd name="connsiteX239" fmla="*/ 1722750 w 2053231"/>
              <a:gd name="connsiteY239" fmla="*/ 20538 h 1662194"/>
              <a:gd name="connsiteX240" fmla="*/ 1735750 w 2053231"/>
              <a:gd name="connsiteY240" fmla="*/ 1324 h 1662194"/>
              <a:gd name="connsiteX241" fmla="*/ 1738585 w 2053231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1746" y="969110"/>
                </a:moveTo>
                <a:lnTo>
                  <a:pt x="2599" y="973994"/>
                </a:lnTo>
                <a:cubicBezTo>
                  <a:pt x="3387" y="978333"/>
                  <a:pt x="4318" y="983294"/>
                  <a:pt x="5336" y="988563"/>
                </a:cubicBezTo>
                <a:lnTo>
                  <a:pt x="6782" y="995844"/>
                </a:lnTo>
                <a:lnTo>
                  <a:pt x="6161" y="996145"/>
                </a:lnTo>
                <a:cubicBezTo>
                  <a:pt x="2942" y="994268"/>
                  <a:pt x="1387" y="985372"/>
                  <a:pt x="1450" y="973537"/>
                </a:cubicBezTo>
                <a:close/>
                <a:moveTo>
                  <a:pt x="1" y="957986"/>
                </a:moveTo>
                <a:cubicBezTo>
                  <a:pt x="-1" y="957153"/>
                  <a:pt x="236" y="957550"/>
                  <a:pt x="654" y="958871"/>
                </a:cubicBezTo>
                <a:lnTo>
                  <a:pt x="2082" y="964112"/>
                </a:lnTo>
                <a:lnTo>
                  <a:pt x="1746" y="969110"/>
                </a:lnTo>
                <a:lnTo>
                  <a:pt x="711" y="963168"/>
                </a:lnTo>
                <a:cubicBezTo>
                  <a:pt x="259" y="960394"/>
                  <a:pt x="5" y="958561"/>
                  <a:pt x="1" y="957986"/>
                </a:cubicBezTo>
                <a:close/>
                <a:moveTo>
                  <a:pt x="1709191" y="427290"/>
                </a:moveTo>
                <a:cubicBezTo>
                  <a:pt x="1705197" y="430816"/>
                  <a:pt x="1701203" y="434343"/>
                  <a:pt x="1697210" y="437869"/>
                </a:cubicBezTo>
                <a:cubicBezTo>
                  <a:pt x="1699608" y="436940"/>
                  <a:pt x="1702225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4" y="428228"/>
                  <a:pt x="1709593" y="427761"/>
                  <a:pt x="1709191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1" y="303345"/>
                  <a:pt x="1531108" y="324503"/>
                </a:cubicBezTo>
                <a:cubicBezTo>
                  <a:pt x="1531621" y="324970"/>
                  <a:pt x="1532022" y="325441"/>
                  <a:pt x="1532533" y="325909"/>
                </a:cubicBezTo>
                <a:cubicBezTo>
                  <a:pt x="1559601" y="307796"/>
                  <a:pt x="1584733" y="287810"/>
                  <a:pt x="1602977" y="260909"/>
                </a:cubicBezTo>
                <a:close/>
                <a:moveTo>
                  <a:pt x="1738585" y="93"/>
                </a:moveTo>
                <a:cubicBezTo>
                  <a:pt x="1739585" y="-137"/>
                  <a:pt x="1740627" y="9"/>
                  <a:pt x="1741678" y="1125"/>
                </a:cubicBezTo>
                <a:cubicBezTo>
                  <a:pt x="1743504" y="3001"/>
                  <a:pt x="1742531" y="5336"/>
                  <a:pt x="1741687" y="7060"/>
                </a:cubicBezTo>
                <a:cubicBezTo>
                  <a:pt x="1740164" y="10140"/>
                  <a:pt x="1738842" y="13091"/>
                  <a:pt x="1738618" y="16733"/>
                </a:cubicBezTo>
                <a:cubicBezTo>
                  <a:pt x="1738431" y="19162"/>
                  <a:pt x="1738280" y="21833"/>
                  <a:pt x="1740090" y="23588"/>
                </a:cubicBezTo>
                <a:cubicBezTo>
                  <a:pt x="1747616" y="31088"/>
                  <a:pt x="1743549" y="34859"/>
                  <a:pt x="1738676" y="39142"/>
                </a:cubicBezTo>
                <a:cubicBezTo>
                  <a:pt x="1731934" y="44942"/>
                  <a:pt x="1730202" y="53237"/>
                  <a:pt x="1733426" y="62940"/>
                </a:cubicBezTo>
                <a:cubicBezTo>
                  <a:pt x="1734682" y="66896"/>
                  <a:pt x="1734605" y="69321"/>
                  <a:pt x="1730086" y="69352"/>
                </a:cubicBezTo>
                <a:cubicBezTo>
                  <a:pt x="1728330" y="69411"/>
                  <a:pt x="1728090" y="70752"/>
                  <a:pt x="1727649" y="72220"/>
                </a:cubicBezTo>
                <a:cubicBezTo>
                  <a:pt x="1718725" y="106803"/>
                  <a:pt x="1702908" y="137377"/>
                  <a:pt x="1683216" y="165659"/>
                </a:cubicBezTo>
                <a:cubicBezTo>
                  <a:pt x="1667246" y="188608"/>
                  <a:pt x="1648975" y="209452"/>
                  <a:pt x="1629845" y="229721"/>
                </a:cubicBezTo>
                <a:cubicBezTo>
                  <a:pt x="1629276" y="230345"/>
                  <a:pt x="1628726" y="231090"/>
                  <a:pt x="1628579" y="232307"/>
                </a:cubicBezTo>
                <a:cubicBezTo>
                  <a:pt x="1638644" y="229546"/>
                  <a:pt x="1646904" y="224301"/>
                  <a:pt x="1654744" y="218464"/>
                </a:cubicBezTo>
                <a:cubicBezTo>
                  <a:pt x="1675586" y="202985"/>
                  <a:pt x="1692155" y="183287"/>
                  <a:pt x="1708997" y="163943"/>
                </a:cubicBezTo>
                <a:cubicBezTo>
                  <a:pt x="1719243" y="152090"/>
                  <a:pt x="1729870" y="140588"/>
                  <a:pt x="1741522" y="130021"/>
                </a:cubicBezTo>
                <a:cubicBezTo>
                  <a:pt x="1743464" y="128259"/>
                  <a:pt x="1744675" y="126038"/>
                  <a:pt x="1745886" y="123817"/>
                </a:cubicBezTo>
                <a:cubicBezTo>
                  <a:pt x="1746583" y="122582"/>
                  <a:pt x="1747518" y="121460"/>
                  <a:pt x="1749347" y="121883"/>
                </a:cubicBezTo>
                <a:cubicBezTo>
                  <a:pt x="1751633" y="122412"/>
                  <a:pt x="1752124" y="124213"/>
                  <a:pt x="1752616" y="126013"/>
                </a:cubicBezTo>
                <a:cubicBezTo>
                  <a:pt x="1754143" y="131776"/>
                  <a:pt x="1753495" y="137007"/>
                  <a:pt x="1751494" y="142041"/>
                </a:cubicBezTo>
                <a:cubicBezTo>
                  <a:pt x="1746260" y="154936"/>
                  <a:pt x="1737190" y="165054"/>
                  <a:pt x="1727716" y="174701"/>
                </a:cubicBezTo>
                <a:cubicBezTo>
                  <a:pt x="1715458" y="187106"/>
                  <a:pt x="1703711" y="199978"/>
                  <a:pt x="1693354" y="214015"/>
                </a:cubicBezTo>
                <a:cubicBezTo>
                  <a:pt x="1692620" y="215009"/>
                  <a:pt x="1691064" y="215668"/>
                  <a:pt x="1692030" y="218421"/>
                </a:cubicBezTo>
                <a:cubicBezTo>
                  <a:pt x="1698864" y="211771"/>
                  <a:pt x="1705277" y="205255"/>
                  <a:pt x="1711836" y="198978"/>
                </a:cubicBezTo>
                <a:cubicBezTo>
                  <a:pt x="1718285" y="192704"/>
                  <a:pt x="1724845" y="186426"/>
                  <a:pt x="1731312" y="180273"/>
                </a:cubicBezTo>
                <a:cubicBezTo>
                  <a:pt x="1732851" y="178767"/>
                  <a:pt x="1734409" y="176656"/>
                  <a:pt x="1737206" y="178378"/>
                </a:cubicBezTo>
                <a:cubicBezTo>
                  <a:pt x="1740112" y="180098"/>
                  <a:pt x="1740236" y="183122"/>
                  <a:pt x="1739939" y="185555"/>
                </a:cubicBezTo>
                <a:cubicBezTo>
                  <a:pt x="1738923" y="192736"/>
                  <a:pt x="1736241" y="199125"/>
                  <a:pt x="1732245" y="204832"/>
                </a:cubicBezTo>
                <a:cubicBezTo>
                  <a:pt x="1718532" y="223707"/>
                  <a:pt x="1701913" y="240135"/>
                  <a:pt x="1686811" y="257845"/>
                </a:cubicBezTo>
                <a:cubicBezTo>
                  <a:pt x="1678656" y="267448"/>
                  <a:pt x="1671359" y="277626"/>
                  <a:pt x="1664555" y="288152"/>
                </a:cubicBezTo>
                <a:cubicBezTo>
                  <a:pt x="1663033" y="290505"/>
                  <a:pt x="1663469" y="292670"/>
                  <a:pt x="1664417" y="295304"/>
                </a:cubicBezTo>
                <a:cubicBezTo>
                  <a:pt x="1668224" y="305957"/>
                  <a:pt x="1665365" y="309688"/>
                  <a:pt x="1654080" y="308008"/>
                </a:cubicBezTo>
                <a:cubicBezTo>
                  <a:pt x="1650585" y="307520"/>
                  <a:pt x="1648371" y="308200"/>
                  <a:pt x="1646665" y="310801"/>
                </a:cubicBezTo>
                <a:cubicBezTo>
                  <a:pt x="1626126" y="342988"/>
                  <a:pt x="1600234" y="370389"/>
                  <a:pt x="1571163" y="394989"/>
                </a:cubicBezTo>
                <a:cubicBezTo>
                  <a:pt x="1559310" y="404958"/>
                  <a:pt x="1546946" y="414460"/>
                  <a:pt x="1534273" y="423366"/>
                </a:cubicBezTo>
                <a:cubicBezTo>
                  <a:pt x="1534364" y="423968"/>
                  <a:pt x="1534472" y="424692"/>
                  <a:pt x="1534563" y="425295"/>
                </a:cubicBezTo>
                <a:cubicBezTo>
                  <a:pt x="1534800" y="426134"/>
                  <a:pt x="1534982" y="426613"/>
                  <a:pt x="1535200" y="427332"/>
                </a:cubicBezTo>
                <a:cubicBezTo>
                  <a:pt x="1552894" y="413654"/>
                  <a:pt x="1570314" y="399621"/>
                  <a:pt x="1587187" y="384880"/>
                </a:cubicBezTo>
                <a:cubicBezTo>
                  <a:pt x="1632929" y="344940"/>
                  <a:pt x="1675951" y="302305"/>
                  <a:pt x="1719886" y="260608"/>
                </a:cubicBezTo>
                <a:cubicBezTo>
                  <a:pt x="1734653" y="246544"/>
                  <a:pt x="1745345" y="228861"/>
                  <a:pt x="1758212" y="213165"/>
                </a:cubicBezTo>
                <a:cubicBezTo>
                  <a:pt x="1766790" y="202700"/>
                  <a:pt x="1774857" y="191769"/>
                  <a:pt x="1785352" y="183058"/>
                </a:cubicBezTo>
                <a:cubicBezTo>
                  <a:pt x="1789676" y="179520"/>
                  <a:pt x="1794272" y="176336"/>
                  <a:pt x="1800877" y="176962"/>
                </a:cubicBezTo>
                <a:cubicBezTo>
                  <a:pt x="1803456" y="177238"/>
                  <a:pt x="1806419" y="177866"/>
                  <a:pt x="1807768" y="180970"/>
                </a:cubicBezTo>
                <a:cubicBezTo>
                  <a:pt x="1809008" y="184077"/>
                  <a:pt x="1806920" y="185602"/>
                  <a:pt x="1805033" y="186998"/>
                </a:cubicBezTo>
                <a:cubicBezTo>
                  <a:pt x="1804538" y="187378"/>
                  <a:pt x="1804062" y="187878"/>
                  <a:pt x="1803513" y="187897"/>
                </a:cubicBezTo>
                <a:cubicBezTo>
                  <a:pt x="1793192" y="188971"/>
                  <a:pt x="1792155" y="198213"/>
                  <a:pt x="1788210" y="205008"/>
                </a:cubicBezTo>
                <a:cubicBezTo>
                  <a:pt x="1786981" y="207109"/>
                  <a:pt x="1787181" y="209161"/>
                  <a:pt x="1789189" y="211516"/>
                </a:cubicBezTo>
                <a:cubicBezTo>
                  <a:pt x="1792805" y="215755"/>
                  <a:pt x="1791009" y="217754"/>
                  <a:pt x="1787238" y="219092"/>
                </a:cubicBezTo>
                <a:cubicBezTo>
                  <a:pt x="1783468" y="220431"/>
                  <a:pt x="1779241" y="220936"/>
                  <a:pt x="1775376" y="223853"/>
                </a:cubicBezTo>
                <a:cubicBezTo>
                  <a:pt x="1782526" y="225913"/>
                  <a:pt x="1786885" y="223344"/>
                  <a:pt x="1790823" y="220183"/>
                </a:cubicBezTo>
                <a:cubicBezTo>
                  <a:pt x="1799706" y="213222"/>
                  <a:pt x="1804606" y="203244"/>
                  <a:pt x="1809140" y="193038"/>
                </a:cubicBezTo>
                <a:cubicBezTo>
                  <a:pt x="1810058" y="191068"/>
                  <a:pt x="1810720" y="188866"/>
                  <a:pt x="1812131" y="187244"/>
                </a:cubicBezTo>
                <a:cubicBezTo>
                  <a:pt x="1814734" y="184006"/>
                  <a:pt x="1817973" y="183534"/>
                  <a:pt x="1822285" y="187265"/>
                </a:cubicBezTo>
                <a:cubicBezTo>
                  <a:pt x="1827986" y="192161"/>
                  <a:pt x="1829688" y="191740"/>
                  <a:pt x="1830357" y="185176"/>
                </a:cubicBezTo>
                <a:cubicBezTo>
                  <a:pt x="1831230" y="176304"/>
                  <a:pt x="1835246" y="169991"/>
                  <a:pt x="1843210" y="166452"/>
                </a:cubicBezTo>
                <a:cubicBezTo>
                  <a:pt x="1844857" y="165669"/>
                  <a:pt x="1846579" y="164642"/>
                  <a:pt x="1848680" y="166146"/>
                </a:cubicBezTo>
                <a:cubicBezTo>
                  <a:pt x="1850928" y="167888"/>
                  <a:pt x="1849882" y="169740"/>
                  <a:pt x="1849367" y="171453"/>
                </a:cubicBezTo>
                <a:cubicBezTo>
                  <a:pt x="1848669" y="174142"/>
                  <a:pt x="1847750" y="176838"/>
                  <a:pt x="1847179" y="179643"/>
                </a:cubicBezTo>
                <a:cubicBezTo>
                  <a:pt x="1846092" y="184162"/>
                  <a:pt x="1846469" y="188874"/>
                  <a:pt x="1850415" y="193102"/>
                </a:cubicBezTo>
                <a:cubicBezTo>
                  <a:pt x="1853302" y="196154"/>
                  <a:pt x="1853390" y="198210"/>
                  <a:pt x="1850532" y="200487"/>
                </a:cubicBezTo>
                <a:cubicBezTo>
                  <a:pt x="1841337" y="207580"/>
                  <a:pt x="1836182" y="216597"/>
                  <a:pt x="1841761" y="230219"/>
                </a:cubicBezTo>
                <a:cubicBezTo>
                  <a:pt x="1842600" y="232129"/>
                  <a:pt x="1842231" y="234080"/>
                  <a:pt x="1840127" y="234029"/>
                </a:cubicBezTo>
                <a:cubicBezTo>
                  <a:pt x="1835462" y="233823"/>
                  <a:pt x="1835165" y="236983"/>
                  <a:pt x="1834336" y="240281"/>
                </a:cubicBezTo>
                <a:cubicBezTo>
                  <a:pt x="1826185" y="271930"/>
                  <a:pt x="1811726" y="299794"/>
                  <a:pt x="1794160" y="326066"/>
                </a:cubicBezTo>
                <a:cubicBezTo>
                  <a:pt x="1776776" y="352090"/>
                  <a:pt x="1756360" y="375551"/>
                  <a:pt x="1734263" y="398100"/>
                </a:cubicBezTo>
                <a:cubicBezTo>
                  <a:pt x="1741290" y="397137"/>
                  <a:pt x="1749841" y="392367"/>
                  <a:pt x="1757953" y="386885"/>
                </a:cubicBezTo>
                <a:cubicBezTo>
                  <a:pt x="1779363" y="372233"/>
                  <a:pt x="1795858" y="352780"/>
                  <a:pt x="1812737" y="333679"/>
                </a:cubicBezTo>
                <a:cubicBezTo>
                  <a:pt x="1824520" y="320320"/>
                  <a:pt x="1835921" y="306611"/>
                  <a:pt x="1849623" y="295005"/>
                </a:cubicBezTo>
                <a:cubicBezTo>
                  <a:pt x="1851198" y="293741"/>
                  <a:pt x="1852170" y="292134"/>
                  <a:pt x="1852869" y="290172"/>
                </a:cubicBezTo>
                <a:cubicBezTo>
                  <a:pt x="1853493" y="288455"/>
                  <a:pt x="1854575" y="286843"/>
                  <a:pt x="1856989" y="287489"/>
                </a:cubicBezTo>
                <a:cubicBezTo>
                  <a:pt x="1859421" y="288255"/>
                  <a:pt x="1859967" y="290417"/>
                  <a:pt x="1860256" y="292345"/>
                </a:cubicBezTo>
                <a:cubicBezTo>
                  <a:pt x="1861014" y="299589"/>
                  <a:pt x="1860126" y="306160"/>
                  <a:pt x="1856934" y="312082"/>
                </a:cubicBezTo>
                <a:cubicBezTo>
                  <a:pt x="1850769" y="323919"/>
                  <a:pt x="1841589" y="333313"/>
                  <a:pt x="1832409" y="342707"/>
                </a:cubicBezTo>
                <a:cubicBezTo>
                  <a:pt x="1819674" y="355613"/>
                  <a:pt x="1808201" y="369566"/>
                  <a:pt x="1798280" y="385043"/>
                </a:cubicBezTo>
                <a:cubicBezTo>
                  <a:pt x="1805957" y="377395"/>
                  <a:pt x="1813616" y="369627"/>
                  <a:pt x="1821403" y="361975"/>
                </a:cubicBezTo>
                <a:cubicBezTo>
                  <a:pt x="1827266" y="356205"/>
                  <a:pt x="1833385" y="350669"/>
                  <a:pt x="1839376" y="345017"/>
                </a:cubicBezTo>
                <a:cubicBezTo>
                  <a:pt x="1840824" y="343635"/>
                  <a:pt x="1842363" y="342130"/>
                  <a:pt x="1844940" y="343860"/>
                </a:cubicBezTo>
                <a:cubicBezTo>
                  <a:pt x="1847261" y="345357"/>
                  <a:pt x="1847276" y="347658"/>
                  <a:pt x="1847163" y="349842"/>
                </a:cubicBezTo>
                <a:cubicBezTo>
                  <a:pt x="1846803" y="358455"/>
                  <a:pt x="1843224" y="365480"/>
                  <a:pt x="1838440" y="371820"/>
                </a:cubicBezTo>
                <a:cubicBezTo>
                  <a:pt x="1832629" y="379404"/>
                  <a:pt x="1826434" y="386639"/>
                  <a:pt x="1820020" y="393881"/>
                </a:cubicBezTo>
                <a:cubicBezTo>
                  <a:pt x="1827744" y="391683"/>
                  <a:pt x="1835468" y="389484"/>
                  <a:pt x="1843247" y="387648"/>
                </a:cubicBezTo>
                <a:cubicBezTo>
                  <a:pt x="1841725" y="401751"/>
                  <a:pt x="1833688" y="404808"/>
                  <a:pt x="1826440" y="407232"/>
                </a:cubicBezTo>
                <a:cubicBezTo>
                  <a:pt x="1816648" y="410348"/>
                  <a:pt x="1807402" y="414172"/>
                  <a:pt x="1798339" y="418475"/>
                </a:cubicBezTo>
                <a:cubicBezTo>
                  <a:pt x="1794876" y="422589"/>
                  <a:pt x="1791394" y="426583"/>
                  <a:pt x="1788057" y="430814"/>
                </a:cubicBezTo>
                <a:cubicBezTo>
                  <a:pt x="1784629" y="435169"/>
                  <a:pt x="1781422" y="439516"/>
                  <a:pt x="1778250" y="444105"/>
                </a:cubicBezTo>
                <a:cubicBezTo>
                  <a:pt x="1775994" y="447452"/>
                  <a:pt x="1773118" y="450334"/>
                  <a:pt x="1777135" y="455772"/>
                </a:cubicBezTo>
                <a:cubicBezTo>
                  <a:pt x="1778942" y="458255"/>
                  <a:pt x="1771676" y="472309"/>
                  <a:pt x="1768839" y="473253"/>
                </a:cubicBezTo>
                <a:cubicBezTo>
                  <a:pt x="1768418" y="473388"/>
                  <a:pt x="1767997" y="473524"/>
                  <a:pt x="1767668" y="473535"/>
                </a:cubicBezTo>
                <a:cubicBezTo>
                  <a:pt x="1761228" y="473267"/>
                  <a:pt x="1760417" y="477413"/>
                  <a:pt x="1761086" y="482599"/>
                </a:cubicBezTo>
                <a:cubicBezTo>
                  <a:pt x="1761737" y="487665"/>
                  <a:pt x="1763777" y="493895"/>
                  <a:pt x="1754724" y="491656"/>
                </a:cubicBezTo>
                <a:cubicBezTo>
                  <a:pt x="1753700" y="491449"/>
                  <a:pt x="1753588" y="492179"/>
                  <a:pt x="1753277" y="493037"/>
                </a:cubicBezTo>
                <a:cubicBezTo>
                  <a:pt x="1747078" y="514930"/>
                  <a:pt x="1733660" y="532098"/>
                  <a:pt x="1720462" y="549260"/>
                </a:cubicBezTo>
                <a:cubicBezTo>
                  <a:pt x="1719711" y="550133"/>
                  <a:pt x="1718959" y="551006"/>
                  <a:pt x="1718208" y="551879"/>
                </a:cubicBezTo>
                <a:cubicBezTo>
                  <a:pt x="1734041" y="547106"/>
                  <a:pt x="1787566" y="539854"/>
                  <a:pt x="1803756" y="541126"/>
                </a:cubicBezTo>
                <a:cubicBezTo>
                  <a:pt x="1818152" y="542216"/>
                  <a:pt x="1894231" y="513247"/>
                  <a:pt x="1908471" y="497141"/>
                </a:cubicBezTo>
                <a:cubicBezTo>
                  <a:pt x="1912607" y="509237"/>
                  <a:pt x="1908391" y="514224"/>
                  <a:pt x="1905272" y="519902"/>
                </a:cubicBezTo>
                <a:cubicBezTo>
                  <a:pt x="1900852" y="527925"/>
                  <a:pt x="1900806" y="533498"/>
                  <a:pt x="1912287" y="539411"/>
                </a:cubicBezTo>
                <a:cubicBezTo>
                  <a:pt x="1945158" y="556233"/>
                  <a:pt x="1944919" y="556847"/>
                  <a:pt x="1920237" y="582026"/>
                </a:cubicBezTo>
                <a:cubicBezTo>
                  <a:pt x="1919083" y="583155"/>
                  <a:pt x="1920267" y="586628"/>
                  <a:pt x="1920300" y="589050"/>
                </a:cubicBezTo>
                <a:cubicBezTo>
                  <a:pt x="1928198" y="592418"/>
                  <a:pt x="1935458" y="582725"/>
                  <a:pt x="1945761" y="592554"/>
                </a:cubicBezTo>
                <a:cubicBezTo>
                  <a:pt x="1914573" y="638303"/>
                  <a:pt x="1863298" y="682549"/>
                  <a:pt x="1816062" y="717694"/>
                </a:cubicBezTo>
                <a:cubicBezTo>
                  <a:pt x="1859975" y="727239"/>
                  <a:pt x="1879537" y="687817"/>
                  <a:pt x="1911347" y="691712"/>
                </a:cubicBezTo>
                <a:cubicBezTo>
                  <a:pt x="1928637" y="703244"/>
                  <a:pt x="1885465" y="724322"/>
                  <a:pt x="1930338" y="728505"/>
                </a:cubicBezTo>
                <a:cubicBezTo>
                  <a:pt x="1912831" y="739754"/>
                  <a:pt x="1900227" y="750596"/>
                  <a:pt x="1888883" y="763212"/>
                </a:cubicBezTo>
                <a:cubicBezTo>
                  <a:pt x="1868779" y="785816"/>
                  <a:pt x="1866343" y="800434"/>
                  <a:pt x="1881503" y="829360"/>
                </a:cubicBezTo>
                <a:cubicBezTo>
                  <a:pt x="1891537" y="848405"/>
                  <a:pt x="1904519" y="865775"/>
                  <a:pt x="1898868" y="889102"/>
                </a:cubicBezTo>
                <a:cubicBezTo>
                  <a:pt x="1894984" y="905102"/>
                  <a:pt x="1898957" y="915386"/>
                  <a:pt x="1921600" y="907477"/>
                </a:cubicBezTo>
                <a:cubicBezTo>
                  <a:pt x="1946038" y="899023"/>
                  <a:pt x="1957836" y="912919"/>
                  <a:pt x="1955507" y="940738"/>
                </a:cubicBezTo>
                <a:cubicBezTo>
                  <a:pt x="1953999" y="958597"/>
                  <a:pt x="1959223" y="963993"/>
                  <a:pt x="1976480" y="961353"/>
                </a:cubicBezTo>
                <a:cubicBezTo>
                  <a:pt x="1995566" y="958409"/>
                  <a:pt x="2012270" y="946217"/>
                  <a:pt x="2037145" y="950953"/>
                </a:cubicBezTo>
                <a:cubicBezTo>
                  <a:pt x="2022790" y="983900"/>
                  <a:pt x="1980355" y="976122"/>
                  <a:pt x="1962579" y="1007610"/>
                </a:cubicBezTo>
                <a:cubicBezTo>
                  <a:pt x="1989274" y="1006833"/>
                  <a:pt x="2009675" y="1006025"/>
                  <a:pt x="2028420" y="998611"/>
                </a:cubicBezTo>
                <a:cubicBezTo>
                  <a:pt x="2036237" y="995562"/>
                  <a:pt x="2044822" y="992486"/>
                  <a:pt x="2050828" y="1001611"/>
                </a:cubicBezTo>
                <a:cubicBezTo>
                  <a:pt x="2058002" y="1012636"/>
                  <a:pt x="2047438" y="1017232"/>
                  <a:pt x="2041049" y="1019506"/>
                </a:cubicBezTo>
                <a:cubicBezTo>
                  <a:pt x="2023019" y="1025806"/>
                  <a:pt x="2010540" y="1039673"/>
                  <a:pt x="1996417" y="1050687"/>
                </a:cubicBezTo>
                <a:cubicBezTo>
                  <a:pt x="1965517" y="1074864"/>
                  <a:pt x="1930633" y="1095299"/>
                  <a:pt x="1907230" y="1134124"/>
                </a:cubicBezTo>
                <a:cubicBezTo>
                  <a:pt x="1942338" y="1123252"/>
                  <a:pt x="1966285" y="1099793"/>
                  <a:pt x="1999627" y="1094067"/>
                </a:cubicBezTo>
                <a:cubicBezTo>
                  <a:pt x="1975296" y="1129653"/>
                  <a:pt x="1940811" y="1153466"/>
                  <a:pt x="1908699" y="1179865"/>
                </a:cubicBezTo>
                <a:cubicBezTo>
                  <a:pt x="1899559" y="1187320"/>
                  <a:pt x="1889854" y="1192492"/>
                  <a:pt x="1889868" y="1207997"/>
                </a:cubicBezTo>
                <a:cubicBezTo>
                  <a:pt x="1889859" y="1238039"/>
                  <a:pt x="1880308" y="1263315"/>
                  <a:pt x="1853631" y="1277417"/>
                </a:cubicBezTo>
                <a:cubicBezTo>
                  <a:pt x="1853429" y="1277545"/>
                  <a:pt x="1855637" y="1281953"/>
                  <a:pt x="1857096" y="1285053"/>
                </a:cubicBezTo>
                <a:cubicBezTo>
                  <a:pt x="1874695" y="1285430"/>
                  <a:pt x="1885754" y="1267251"/>
                  <a:pt x="1909019" y="1272282"/>
                </a:cubicBezTo>
                <a:cubicBezTo>
                  <a:pt x="1891327" y="1296984"/>
                  <a:pt x="1876676" y="1319161"/>
                  <a:pt x="1848098" y="1331631"/>
                </a:cubicBezTo>
                <a:cubicBezTo>
                  <a:pt x="1825214" y="1341608"/>
                  <a:pt x="1796023" y="1347799"/>
                  <a:pt x="1782897" y="1377919"/>
                </a:cubicBezTo>
                <a:cubicBezTo>
                  <a:pt x="1804185" y="1383017"/>
                  <a:pt x="1818357" y="1375272"/>
                  <a:pt x="1832838" y="1369576"/>
                </a:cubicBezTo>
                <a:cubicBezTo>
                  <a:pt x="1855135" y="1360830"/>
                  <a:pt x="1876829" y="1351015"/>
                  <a:pt x="1899109" y="1342149"/>
                </a:cubicBezTo>
                <a:cubicBezTo>
                  <a:pt x="1907547" y="1338836"/>
                  <a:pt x="1916974" y="1336217"/>
                  <a:pt x="1924892" y="1350730"/>
                </a:cubicBezTo>
                <a:cubicBezTo>
                  <a:pt x="1895613" y="1354864"/>
                  <a:pt x="1880690" y="1375233"/>
                  <a:pt x="1864818" y="1394423"/>
                </a:cubicBezTo>
                <a:cubicBezTo>
                  <a:pt x="1855855" y="1405264"/>
                  <a:pt x="1849394" y="1419533"/>
                  <a:pt x="1829715" y="1414866"/>
                </a:cubicBezTo>
                <a:cubicBezTo>
                  <a:pt x="1819309" y="1412429"/>
                  <a:pt x="1814119" y="1420479"/>
                  <a:pt x="1816666" y="1430084"/>
                </a:cubicBezTo>
                <a:cubicBezTo>
                  <a:pt x="1825507" y="1463947"/>
                  <a:pt x="1804137" y="1476658"/>
                  <a:pt x="1781074" y="1483976"/>
                </a:cubicBezTo>
                <a:cubicBezTo>
                  <a:pt x="1737492" y="1497921"/>
                  <a:pt x="1703984" y="1528243"/>
                  <a:pt x="1662134" y="1545641"/>
                </a:cubicBezTo>
                <a:cubicBezTo>
                  <a:pt x="1621421" y="1562518"/>
                  <a:pt x="1309212" y="1644982"/>
                  <a:pt x="1228496" y="1654846"/>
                </a:cubicBezTo>
                <a:cubicBezTo>
                  <a:pt x="734555" y="1715203"/>
                  <a:pt x="322996" y="1384057"/>
                  <a:pt x="320643" y="1379412"/>
                </a:cubicBezTo>
                <a:cubicBezTo>
                  <a:pt x="309753" y="1357610"/>
                  <a:pt x="289550" y="1348720"/>
                  <a:pt x="270759" y="1337481"/>
                </a:cubicBezTo>
                <a:cubicBezTo>
                  <a:pt x="254380" y="1327615"/>
                  <a:pt x="236924" y="1317178"/>
                  <a:pt x="228113" y="1299667"/>
                </a:cubicBezTo>
                <a:cubicBezTo>
                  <a:pt x="216457" y="1276439"/>
                  <a:pt x="242409" y="1294947"/>
                  <a:pt x="245332" y="1285763"/>
                </a:cubicBezTo>
                <a:cubicBezTo>
                  <a:pt x="234720" y="1273886"/>
                  <a:pt x="219422" y="1263135"/>
                  <a:pt x="213716" y="1249396"/>
                </a:cubicBezTo>
                <a:cubicBezTo>
                  <a:pt x="193226" y="1199693"/>
                  <a:pt x="159853" y="1164111"/>
                  <a:pt x="113880" y="1137192"/>
                </a:cubicBezTo>
                <a:cubicBezTo>
                  <a:pt x="100682" y="1129398"/>
                  <a:pt x="90568" y="1114960"/>
                  <a:pt x="73848" y="1113100"/>
                </a:cubicBezTo>
                <a:cubicBezTo>
                  <a:pt x="36732" y="1109140"/>
                  <a:pt x="42172" y="1068255"/>
                  <a:pt x="20262" y="1050943"/>
                </a:cubicBezTo>
                <a:cubicBezTo>
                  <a:pt x="18197" y="1049317"/>
                  <a:pt x="13140" y="1027228"/>
                  <a:pt x="8594" y="1004970"/>
                </a:cubicBezTo>
                <a:lnTo>
                  <a:pt x="6782" y="995844"/>
                </a:lnTo>
                <a:lnTo>
                  <a:pt x="9723" y="994413"/>
                </a:lnTo>
                <a:lnTo>
                  <a:pt x="11036" y="999486"/>
                </a:lnTo>
                <a:cubicBezTo>
                  <a:pt x="14116" y="1010934"/>
                  <a:pt x="16915" y="1019681"/>
                  <a:pt x="17988" y="1017464"/>
                </a:cubicBezTo>
                <a:cubicBezTo>
                  <a:pt x="20833" y="1011433"/>
                  <a:pt x="25763" y="1006058"/>
                  <a:pt x="21859" y="998437"/>
                </a:cubicBezTo>
                <a:cubicBezTo>
                  <a:pt x="20668" y="996024"/>
                  <a:pt x="19866" y="989169"/>
                  <a:pt x="16530" y="989724"/>
                </a:cubicBezTo>
                <a:cubicBezTo>
                  <a:pt x="15419" y="989909"/>
                  <a:pt x="14026" y="990917"/>
                  <a:pt x="12243" y="993188"/>
                </a:cubicBezTo>
                <a:lnTo>
                  <a:pt x="9723" y="994413"/>
                </a:lnTo>
                <a:lnTo>
                  <a:pt x="7918" y="987443"/>
                </a:lnTo>
                <a:cubicBezTo>
                  <a:pt x="5848" y="979222"/>
                  <a:pt x="3867" y="971026"/>
                  <a:pt x="2405" y="965300"/>
                </a:cubicBezTo>
                <a:lnTo>
                  <a:pt x="2082" y="964112"/>
                </a:lnTo>
                <a:lnTo>
                  <a:pt x="2753" y="954092"/>
                </a:lnTo>
                <a:cubicBezTo>
                  <a:pt x="6094" y="926587"/>
                  <a:pt x="15819" y="895491"/>
                  <a:pt x="31565" y="893447"/>
                </a:cubicBezTo>
                <a:cubicBezTo>
                  <a:pt x="14910" y="860452"/>
                  <a:pt x="14910" y="860452"/>
                  <a:pt x="52206" y="854594"/>
                </a:cubicBezTo>
                <a:cubicBezTo>
                  <a:pt x="34417" y="833873"/>
                  <a:pt x="33602" y="828449"/>
                  <a:pt x="50189" y="820622"/>
                </a:cubicBezTo>
                <a:cubicBezTo>
                  <a:pt x="66154" y="813059"/>
                  <a:pt x="84692" y="810133"/>
                  <a:pt x="98777" y="798878"/>
                </a:cubicBezTo>
                <a:cubicBezTo>
                  <a:pt x="80210" y="772247"/>
                  <a:pt x="71439" y="741046"/>
                  <a:pt x="39476" y="728797"/>
                </a:cubicBezTo>
                <a:cubicBezTo>
                  <a:pt x="34448" y="726907"/>
                  <a:pt x="30032" y="718818"/>
                  <a:pt x="32418" y="714135"/>
                </a:cubicBezTo>
                <a:cubicBezTo>
                  <a:pt x="40731" y="696774"/>
                  <a:pt x="20252" y="664756"/>
                  <a:pt x="53538" y="660124"/>
                </a:cubicBezTo>
                <a:cubicBezTo>
                  <a:pt x="57637" y="659501"/>
                  <a:pt x="60972" y="655997"/>
                  <a:pt x="56972" y="651407"/>
                </a:cubicBezTo>
                <a:cubicBezTo>
                  <a:pt x="43255" y="635757"/>
                  <a:pt x="57141" y="636380"/>
                  <a:pt x="65176" y="634051"/>
                </a:cubicBezTo>
                <a:cubicBezTo>
                  <a:pt x="74914" y="631300"/>
                  <a:pt x="87381" y="637906"/>
                  <a:pt x="95408" y="628914"/>
                </a:cubicBezTo>
                <a:cubicBezTo>
                  <a:pt x="91836" y="619828"/>
                  <a:pt x="83730" y="620221"/>
                  <a:pt x="77587" y="617521"/>
                </a:cubicBezTo>
                <a:cubicBezTo>
                  <a:pt x="59614" y="609525"/>
                  <a:pt x="44480" y="599859"/>
                  <a:pt x="40415" y="577949"/>
                </a:cubicBezTo>
                <a:cubicBezTo>
                  <a:pt x="37093" y="560253"/>
                  <a:pt x="32981" y="544644"/>
                  <a:pt x="55219" y="538444"/>
                </a:cubicBezTo>
                <a:cubicBezTo>
                  <a:pt x="58715" y="537479"/>
                  <a:pt x="60237" y="535126"/>
                  <a:pt x="60443" y="532091"/>
                </a:cubicBezTo>
                <a:cubicBezTo>
                  <a:pt x="57374" y="529287"/>
                  <a:pt x="54396" y="526359"/>
                  <a:pt x="50996" y="524292"/>
                </a:cubicBezTo>
                <a:cubicBezTo>
                  <a:pt x="39608" y="517528"/>
                  <a:pt x="34518" y="507161"/>
                  <a:pt x="29797" y="496296"/>
                </a:cubicBezTo>
                <a:cubicBezTo>
                  <a:pt x="26770" y="489372"/>
                  <a:pt x="23432" y="482580"/>
                  <a:pt x="18024" y="476705"/>
                </a:cubicBezTo>
                <a:cubicBezTo>
                  <a:pt x="14719" y="473061"/>
                  <a:pt x="10899" y="470404"/>
                  <a:pt x="6382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6" y="451944"/>
                  <a:pt x="9882" y="440880"/>
                  <a:pt x="3241" y="428263"/>
                </a:cubicBezTo>
                <a:cubicBezTo>
                  <a:pt x="1234" y="424454"/>
                  <a:pt x="1715" y="421046"/>
                  <a:pt x="4901" y="419485"/>
                </a:cubicBezTo>
                <a:cubicBezTo>
                  <a:pt x="18138" y="412862"/>
                  <a:pt x="19513" y="398521"/>
                  <a:pt x="23740" y="386265"/>
                </a:cubicBezTo>
                <a:cubicBezTo>
                  <a:pt x="29730" y="368862"/>
                  <a:pt x="34898" y="351123"/>
                  <a:pt x="38036" y="332362"/>
                </a:cubicBezTo>
                <a:cubicBezTo>
                  <a:pt x="39882" y="321155"/>
                  <a:pt x="41636" y="310073"/>
                  <a:pt x="37374" y="297860"/>
                </a:cubicBezTo>
                <a:cubicBezTo>
                  <a:pt x="36372" y="294866"/>
                  <a:pt x="36979" y="292301"/>
                  <a:pt x="38062" y="289963"/>
                </a:cubicBezTo>
                <a:cubicBezTo>
                  <a:pt x="42597" y="279756"/>
                  <a:pt x="40233" y="269176"/>
                  <a:pt x="33975" y="258363"/>
                </a:cubicBezTo>
                <a:cubicBezTo>
                  <a:pt x="30124" y="251830"/>
                  <a:pt x="30327" y="250975"/>
                  <a:pt x="37608" y="250972"/>
                </a:cubicBezTo>
                <a:cubicBezTo>
                  <a:pt x="52373" y="250838"/>
                  <a:pt x="67064" y="250950"/>
                  <a:pt x="81247" y="248413"/>
                </a:cubicBezTo>
                <a:cubicBezTo>
                  <a:pt x="97150" y="245576"/>
                  <a:pt x="101622" y="240095"/>
                  <a:pt x="87026" y="225202"/>
                </a:cubicBezTo>
                <a:cubicBezTo>
                  <a:pt x="83902" y="222037"/>
                  <a:pt x="81054" y="218498"/>
                  <a:pt x="79230" y="214441"/>
                </a:cubicBezTo>
                <a:cubicBezTo>
                  <a:pt x="77862" y="211216"/>
                  <a:pt x="78287" y="208901"/>
                  <a:pt x="80686" y="207245"/>
                </a:cubicBezTo>
                <a:cubicBezTo>
                  <a:pt x="83470" y="205213"/>
                  <a:pt x="85515" y="207809"/>
                  <a:pt x="87561" y="209678"/>
                </a:cubicBezTo>
                <a:cubicBezTo>
                  <a:pt x="98670" y="219722"/>
                  <a:pt x="111705" y="226431"/>
                  <a:pt x="124299" y="233881"/>
                </a:cubicBezTo>
                <a:cubicBezTo>
                  <a:pt x="142359" y="244660"/>
                  <a:pt x="161098" y="254083"/>
                  <a:pt x="177764" y="267332"/>
                </a:cubicBezTo>
                <a:cubicBezTo>
                  <a:pt x="182022" y="270702"/>
                  <a:pt x="187661" y="267847"/>
                  <a:pt x="187213" y="261926"/>
                </a:cubicBezTo>
                <a:cubicBezTo>
                  <a:pt x="186764" y="256006"/>
                  <a:pt x="189728" y="255906"/>
                  <a:pt x="194336" y="257205"/>
                </a:cubicBezTo>
                <a:cubicBezTo>
                  <a:pt x="199860" y="258714"/>
                  <a:pt x="205383" y="260225"/>
                  <a:pt x="210832" y="261979"/>
                </a:cubicBezTo>
                <a:cubicBezTo>
                  <a:pt x="216519" y="263847"/>
                  <a:pt x="219586" y="268105"/>
                  <a:pt x="220950" y="273511"/>
                </a:cubicBezTo>
                <a:cubicBezTo>
                  <a:pt x="221214" y="274531"/>
                  <a:pt x="221414" y="275675"/>
                  <a:pt x="221307" y="276617"/>
                </a:cubicBezTo>
                <a:lnTo>
                  <a:pt x="220390" y="277794"/>
                </a:lnTo>
                <a:lnTo>
                  <a:pt x="219183" y="278292"/>
                </a:lnTo>
                <a:cubicBezTo>
                  <a:pt x="217931" y="278836"/>
                  <a:pt x="217855" y="278975"/>
                  <a:pt x="219827" y="278515"/>
                </a:cubicBezTo>
                <a:lnTo>
                  <a:pt x="220390" y="277794"/>
                </a:lnTo>
                <a:lnTo>
                  <a:pt x="225601" y="275640"/>
                </a:lnTo>
                <a:cubicBezTo>
                  <a:pt x="231073" y="273321"/>
                  <a:pt x="237769" y="270158"/>
                  <a:pt x="238724" y="267703"/>
                </a:cubicBezTo>
                <a:cubicBezTo>
                  <a:pt x="238798" y="267458"/>
                  <a:pt x="306285" y="282631"/>
                  <a:pt x="327694" y="292934"/>
                </a:cubicBezTo>
                <a:cubicBezTo>
                  <a:pt x="341022" y="299390"/>
                  <a:pt x="599973" y="399939"/>
                  <a:pt x="931839" y="361634"/>
                </a:cubicBezTo>
                <a:cubicBezTo>
                  <a:pt x="943550" y="360271"/>
                  <a:pt x="954656" y="359291"/>
                  <a:pt x="966001" y="358425"/>
                </a:cubicBezTo>
                <a:cubicBezTo>
                  <a:pt x="1066254" y="350083"/>
                  <a:pt x="1165022" y="344336"/>
                  <a:pt x="1205960" y="337022"/>
                </a:cubicBezTo>
                <a:cubicBezTo>
                  <a:pt x="1237967" y="331220"/>
                  <a:pt x="1399292" y="285815"/>
                  <a:pt x="1443309" y="250536"/>
                </a:cubicBezTo>
                <a:cubicBezTo>
                  <a:pt x="1488296" y="214376"/>
                  <a:pt x="1529886" y="174697"/>
                  <a:pt x="1571239" y="134904"/>
                </a:cubicBezTo>
                <a:cubicBezTo>
                  <a:pt x="1589175" y="117705"/>
                  <a:pt x="1608647" y="101907"/>
                  <a:pt x="1624246" y="82363"/>
                </a:cubicBezTo>
                <a:cubicBezTo>
                  <a:pt x="1639826" y="62699"/>
                  <a:pt x="1654419" y="42341"/>
                  <a:pt x="1671755" y="24072"/>
                </a:cubicBezTo>
                <a:cubicBezTo>
                  <a:pt x="1676702" y="18818"/>
                  <a:pt x="1681595" y="13202"/>
                  <a:pt x="1689812" y="12077"/>
                </a:cubicBezTo>
                <a:cubicBezTo>
                  <a:pt x="1691642" y="11773"/>
                  <a:pt x="1693636" y="11827"/>
                  <a:pt x="1695538" y="12005"/>
                </a:cubicBezTo>
                <a:cubicBezTo>
                  <a:pt x="1697661" y="12176"/>
                  <a:pt x="1699488" y="13326"/>
                  <a:pt x="1700565" y="15349"/>
                </a:cubicBezTo>
                <a:cubicBezTo>
                  <a:pt x="1701678" y="17614"/>
                  <a:pt x="1700559" y="18984"/>
                  <a:pt x="1699204" y="20240"/>
                </a:cubicBezTo>
                <a:cubicBezTo>
                  <a:pt x="1698233" y="21121"/>
                  <a:pt x="1697334" y="22484"/>
                  <a:pt x="1695943" y="22773"/>
                </a:cubicBezTo>
                <a:cubicBezTo>
                  <a:pt x="1687049" y="24526"/>
                  <a:pt x="1684751" y="31993"/>
                  <a:pt x="1681448" y="38645"/>
                </a:cubicBezTo>
                <a:cubicBezTo>
                  <a:pt x="1679999" y="41481"/>
                  <a:pt x="1678348" y="43716"/>
                  <a:pt x="1682349" y="47579"/>
                </a:cubicBezTo>
                <a:cubicBezTo>
                  <a:pt x="1685838" y="50975"/>
                  <a:pt x="1683037" y="52886"/>
                  <a:pt x="1680108" y="53954"/>
                </a:cubicBezTo>
                <a:cubicBezTo>
                  <a:pt x="1676026" y="55424"/>
                  <a:pt x="1670940" y="55353"/>
                  <a:pt x="1666762" y="59855"/>
                </a:cubicBezTo>
                <a:cubicBezTo>
                  <a:pt x="1684929" y="59606"/>
                  <a:pt x="1690893" y="47897"/>
                  <a:pt x="1697532" y="37014"/>
                </a:cubicBezTo>
                <a:cubicBezTo>
                  <a:pt x="1700026" y="33053"/>
                  <a:pt x="1701424" y="28403"/>
                  <a:pt x="1703406" y="23976"/>
                </a:cubicBezTo>
                <a:cubicBezTo>
                  <a:pt x="1705903" y="18562"/>
                  <a:pt x="1709708" y="18191"/>
                  <a:pt x="1715246" y="22729"/>
                </a:cubicBezTo>
                <a:cubicBezTo>
                  <a:pt x="1720161" y="26803"/>
                  <a:pt x="1722192" y="26372"/>
                  <a:pt x="1722750" y="20538"/>
                </a:cubicBezTo>
                <a:cubicBezTo>
                  <a:pt x="1723586" y="11425"/>
                  <a:pt x="1727676" y="4867"/>
                  <a:pt x="1735750" y="1324"/>
                </a:cubicBezTo>
                <a:cubicBezTo>
                  <a:pt x="1736629" y="931"/>
                  <a:pt x="1737585" y="324"/>
                  <a:pt x="1738585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B2A55E5D-CF3C-4FCD-A6A9-AB4F8F16C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9880" y="2176535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6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7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5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5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3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3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1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6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4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2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0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8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0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4 w 2053231"/>
              <a:gd name="connsiteY80" fmla="*/ 1385578 h 1662194"/>
              <a:gd name="connsiteX81" fmla="*/ 1832842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2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2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9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3 w 2053231"/>
              <a:gd name="connsiteY139" fmla="*/ 1354187 h 1662194"/>
              <a:gd name="connsiteX140" fmla="*/ 406567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70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3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6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9 w 2053231"/>
              <a:gd name="connsiteY175" fmla="*/ 1367190 h 1662194"/>
              <a:gd name="connsiteX176" fmla="*/ 200364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4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4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60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4 w 2053231"/>
              <a:gd name="connsiteY213" fmla="*/ 773093 h 1662194"/>
              <a:gd name="connsiteX214" fmla="*/ 131632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8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6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7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5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5" y="693085"/>
                </a:lnTo>
                <a:lnTo>
                  <a:pt x="2050633" y="688201"/>
                </a:lnTo>
                <a:cubicBezTo>
                  <a:pt x="2049844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8" y="304585"/>
                  <a:pt x="1763682" y="313475"/>
                  <a:pt x="1782473" y="324713"/>
                </a:cubicBezTo>
                <a:cubicBezTo>
                  <a:pt x="1798851" y="334580"/>
                  <a:pt x="1816308" y="345016"/>
                  <a:pt x="1825119" y="362527"/>
                </a:cubicBezTo>
                <a:cubicBezTo>
                  <a:pt x="1836775" y="385756"/>
                  <a:pt x="1810822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3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4" y="612878"/>
                  <a:pt x="2040092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6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1" y="672471"/>
                </a:cubicBezTo>
                <a:cubicBezTo>
                  <a:pt x="2037813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4" y="691170"/>
                  <a:pt x="2050826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1" y="801742"/>
                  <a:pt x="2038321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4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0" y="997439"/>
                  <a:pt x="1999694" y="1002071"/>
                </a:cubicBezTo>
                <a:cubicBezTo>
                  <a:pt x="1995594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2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0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799" y="1194535"/>
                  <a:pt x="2052187" y="1196426"/>
                  <a:pt x="2050187" y="1200006"/>
                </a:cubicBezTo>
                <a:cubicBezTo>
                  <a:pt x="2044556" y="1210251"/>
                  <a:pt x="2043350" y="1221315"/>
                  <a:pt x="2049990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8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8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0" y="1452516"/>
                </a:cubicBezTo>
                <a:cubicBezTo>
                  <a:pt x="1954561" y="1442472"/>
                  <a:pt x="1941527" y="1435764"/>
                  <a:pt x="1928933" y="1428314"/>
                </a:cubicBezTo>
                <a:cubicBezTo>
                  <a:pt x="1910872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4" y="1385578"/>
                </a:cubicBezTo>
                <a:lnTo>
                  <a:pt x="1832842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2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2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6" y="1487498"/>
                  <a:pt x="481993" y="1527291"/>
                </a:cubicBezTo>
                <a:cubicBezTo>
                  <a:pt x="464057" y="1544491"/>
                  <a:pt x="444585" y="1560288"/>
                  <a:pt x="428986" y="1579832"/>
                </a:cubicBezTo>
                <a:cubicBezTo>
                  <a:pt x="413406" y="1599495"/>
                  <a:pt x="398813" y="1619854"/>
                  <a:pt x="381477" y="1638123"/>
                </a:cubicBezTo>
                <a:cubicBezTo>
                  <a:pt x="376530" y="1643377"/>
                  <a:pt x="371637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2" y="1635392"/>
                  <a:pt x="331040" y="1635823"/>
                  <a:pt x="330482" y="1641657"/>
                </a:cubicBezTo>
                <a:cubicBezTo>
                  <a:pt x="329646" y="1650770"/>
                  <a:pt x="325556" y="1657329"/>
                  <a:pt x="317482" y="1660871"/>
                </a:cubicBezTo>
                <a:cubicBezTo>
                  <a:pt x="316603" y="1661264"/>
                  <a:pt x="315647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1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8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9" y="1437894"/>
                  <a:pt x="398489" y="1443730"/>
                </a:cubicBezTo>
                <a:cubicBezTo>
                  <a:pt x="377646" y="1459210"/>
                  <a:pt x="361077" y="1478908"/>
                  <a:pt x="344235" y="1498251"/>
                </a:cubicBezTo>
                <a:cubicBezTo>
                  <a:pt x="333990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6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3" y="1369525"/>
                  <a:pt x="388815" y="1366891"/>
                </a:cubicBezTo>
                <a:cubicBezTo>
                  <a:pt x="385008" y="1356238"/>
                  <a:pt x="387867" y="1352507"/>
                  <a:pt x="399153" y="1354187"/>
                </a:cubicBezTo>
                <a:cubicBezTo>
                  <a:pt x="402647" y="1354676"/>
                  <a:pt x="404861" y="1353995"/>
                  <a:pt x="406567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70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8" y="1463982"/>
                  <a:pt x="265022" y="1457187"/>
                </a:cubicBezTo>
                <a:cubicBezTo>
                  <a:pt x="266251" y="1455086"/>
                  <a:pt x="266052" y="1453033"/>
                  <a:pt x="264043" y="1450679"/>
                </a:cubicBezTo>
                <a:cubicBezTo>
                  <a:pt x="260427" y="1446440"/>
                  <a:pt x="262223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8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6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50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3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9" y="1367190"/>
                </a:cubicBezTo>
                <a:cubicBezTo>
                  <a:pt x="202034" y="1368454"/>
                  <a:pt x="201062" y="1370061"/>
                  <a:pt x="200364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4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4" y="1257387"/>
                  <a:pt x="226792" y="1254963"/>
                </a:cubicBezTo>
                <a:cubicBezTo>
                  <a:pt x="236585" y="1251847"/>
                  <a:pt x="245830" y="1248023"/>
                  <a:pt x="254893" y="1243720"/>
                </a:cubicBezTo>
                <a:cubicBezTo>
                  <a:pt x="258357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4" y="1188942"/>
                </a:cubicBezTo>
                <a:cubicBezTo>
                  <a:pt x="284814" y="1188807"/>
                  <a:pt x="285236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60" y="1142293"/>
                </a:cubicBezTo>
                <a:cubicBezTo>
                  <a:pt x="152380" y="1134270"/>
                  <a:pt x="152426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6" y="1075567"/>
                  <a:pt x="132932" y="1073145"/>
                </a:cubicBezTo>
                <a:cubicBezTo>
                  <a:pt x="125034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4" y="773093"/>
                </a:cubicBezTo>
                <a:cubicBezTo>
                  <a:pt x="158248" y="757093"/>
                  <a:pt x="154275" y="746809"/>
                  <a:pt x="131632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8" y="686073"/>
                  <a:pt x="90653" y="654584"/>
                </a:cubicBezTo>
                <a:cubicBezTo>
                  <a:pt x="63958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69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6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8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9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8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D40DE90-4612-4826-930E-6AE003A47C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10369" y="2139888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599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3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7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7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7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5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3 w 2053232"/>
              <a:gd name="connsiteY53" fmla="*/ 394989 h 1662194"/>
              <a:gd name="connsiteX54" fmla="*/ 1534273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7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7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79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3 w 2053232"/>
              <a:gd name="connsiteY84" fmla="*/ 398100 h 1662194"/>
              <a:gd name="connsiteX85" fmla="*/ 1757954 w 2053232"/>
              <a:gd name="connsiteY85" fmla="*/ 386885 h 1662194"/>
              <a:gd name="connsiteX86" fmla="*/ 1812737 w 2053232"/>
              <a:gd name="connsiteY86" fmla="*/ 333679 h 1662194"/>
              <a:gd name="connsiteX87" fmla="*/ 1849624 w 2053232"/>
              <a:gd name="connsiteY87" fmla="*/ 295005 h 1662194"/>
              <a:gd name="connsiteX88" fmla="*/ 1852869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09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7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0 w 2053232"/>
              <a:gd name="connsiteY104" fmla="*/ 444105 h 1662194"/>
              <a:gd name="connsiteX105" fmla="*/ 1777135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8 w 2053232"/>
              <a:gd name="connsiteY138" fmla="*/ 1207997 h 1662194"/>
              <a:gd name="connsiteX139" fmla="*/ 1853631 w 2053232"/>
              <a:gd name="connsiteY139" fmla="*/ 1277417 h 1662194"/>
              <a:gd name="connsiteX140" fmla="*/ 1857096 w 2053232"/>
              <a:gd name="connsiteY140" fmla="*/ 1285053 h 1662194"/>
              <a:gd name="connsiteX141" fmla="*/ 1909019 w 2053232"/>
              <a:gd name="connsiteY141" fmla="*/ 1272282 h 1662194"/>
              <a:gd name="connsiteX142" fmla="*/ 1848098 w 2053232"/>
              <a:gd name="connsiteY142" fmla="*/ 1331631 h 1662194"/>
              <a:gd name="connsiteX143" fmla="*/ 1782897 w 2053232"/>
              <a:gd name="connsiteY143" fmla="*/ 1377919 h 1662194"/>
              <a:gd name="connsiteX144" fmla="*/ 1832839 w 2053232"/>
              <a:gd name="connsiteY144" fmla="*/ 1369576 h 1662194"/>
              <a:gd name="connsiteX145" fmla="*/ 1899109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5 w 2053232"/>
              <a:gd name="connsiteY148" fmla="*/ 1414866 h 1662194"/>
              <a:gd name="connsiteX149" fmla="*/ 1816666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6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7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1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7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7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39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599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7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5" y="428228"/>
                  <a:pt x="1709593" y="427761"/>
                  <a:pt x="1709192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7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1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5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7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7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5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1" y="308200"/>
                  <a:pt x="1646666" y="310801"/>
                </a:cubicBezTo>
                <a:cubicBezTo>
                  <a:pt x="1626127" y="342988"/>
                  <a:pt x="1600235" y="370389"/>
                  <a:pt x="1571163" y="394989"/>
                </a:cubicBezTo>
                <a:cubicBezTo>
                  <a:pt x="1559311" y="404958"/>
                  <a:pt x="1546947" y="414460"/>
                  <a:pt x="1534273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7" y="191769"/>
                  <a:pt x="1785353" y="183058"/>
                </a:cubicBezTo>
                <a:cubicBezTo>
                  <a:pt x="1789677" y="179520"/>
                  <a:pt x="1794273" y="176336"/>
                  <a:pt x="1800877" y="176962"/>
                </a:cubicBezTo>
                <a:cubicBezTo>
                  <a:pt x="1803457" y="177238"/>
                  <a:pt x="1806419" y="177866"/>
                  <a:pt x="1807769" y="180970"/>
                </a:cubicBezTo>
                <a:cubicBezTo>
                  <a:pt x="1809008" y="184077"/>
                  <a:pt x="1806920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5" y="198213"/>
                  <a:pt x="1788211" y="205008"/>
                </a:cubicBezTo>
                <a:cubicBezTo>
                  <a:pt x="1786982" y="207109"/>
                  <a:pt x="1787181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1" y="220936"/>
                  <a:pt x="1775377" y="223853"/>
                </a:cubicBezTo>
                <a:cubicBezTo>
                  <a:pt x="1782527" y="225913"/>
                  <a:pt x="1786885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7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69" y="174142"/>
                  <a:pt x="1847751" y="176838"/>
                  <a:pt x="1847179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0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5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3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7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69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09" y="342707"/>
                </a:cubicBezTo>
                <a:cubicBezTo>
                  <a:pt x="1819675" y="355613"/>
                  <a:pt x="1808201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3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3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7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8" y="410348"/>
                  <a:pt x="1807403" y="414172"/>
                  <a:pt x="1798340" y="418475"/>
                </a:cubicBezTo>
                <a:cubicBezTo>
                  <a:pt x="1794876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0" y="444105"/>
                </a:cubicBezTo>
                <a:cubicBezTo>
                  <a:pt x="1775995" y="447452"/>
                  <a:pt x="1773119" y="450334"/>
                  <a:pt x="1777135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7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7" y="509237"/>
                  <a:pt x="1908392" y="514224"/>
                  <a:pt x="1905273" y="519902"/>
                </a:cubicBezTo>
                <a:cubicBezTo>
                  <a:pt x="1900852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7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3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0" y="983900"/>
                  <a:pt x="1980355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7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1" y="1153466"/>
                  <a:pt x="1908700" y="1179865"/>
                </a:cubicBezTo>
                <a:cubicBezTo>
                  <a:pt x="1899559" y="1187320"/>
                  <a:pt x="1889855" y="1192492"/>
                  <a:pt x="1889868" y="1207997"/>
                </a:cubicBezTo>
                <a:cubicBezTo>
                  <a:pt x="1889860" y="1238039"/>
                  <a:pt x="1880309" y="1263315"/>
                  <a:pt x="1853631" y="1277417"/>
                </a:cubicBezTo>
                <a:cubicBezTo>
                  <a:pt x="1853430" y="1277545"/>
                  <a:pt x="1855637" y="1281953"/>
                  <a:pt x="1857096" y="1285053"/>
                </a:cubicBezTo>
                <a:cubicBezTo>
                  <a:pt x="1874696" y="1285430"/>
                  <a:pt x="1885755" y="1267251"/>
                  <a:pt x="1909019" y="1272282"/>
                </a:cubicBezTo>
                <a:cubicBezTo>
                  <a:pt x="1891328" y="1296984"/>
                  <a:pt x="1876677" y="1319161"/>
                  <a:pt x="1848098" y="1331631"/>
                </a:cubicBezTo>
                <a:cubicBezTo>
                  <a:pt x="1825215" y="1341608"/>
                  <a:pt x="1796024" y="1347799"/>
                  <a:pt x="1782897" y="1377919"/>
                </a:cubicBezTo>
                <a:cubicBezTo>
                  <a:pt x="1804185" y="1383017"/>
                  <a:pt x="1818358" y="1375272"/>
                  <a:pt x="1832839" y="1369576"/>
                </a:cubicBezTo>
                <a:cubicBezTo>
                  <a:pt x="1855135" y="1360830"/>
                  <a:pt x="1876830" y="1351015"/>
                  <a:pt x="1899109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5" y="1414866"/>
                </a:cubicBezTo>
                <a:cubicBezTo>
                  <a:pt x="1819309" y="1412429"/>
                  <a:pt x="1814120" y="1420479"/>
                  <a:pt x="1816666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1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8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6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0" y="599859"/>
                  <a:pt x="40415" y="577949"/>
                </a:cubicBezTo>
                <a:cubicBezTo>
                  <a:pt x="37093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7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1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7" y="250975"/>
                  <a:pt x="37609" y="250972"/>
                </a:cubicBezTo>
                <a:cubicBezTo>
                  <a:pt x="52373" y="250838"/>
                  <a:pt x="67065" y="250950"/>
                  <a:pt x="81247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5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4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19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7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39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49" y="24526"/>
                  <a:pt x="1684752" y="31993"/>
                  <a:pt x="1681449" y="38645"/>
                </a:cubicBezTo>
                <a:cubicBezTo>
                  <a:pt x="1679999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7D0FB3-AA0E-43D7-A0BC-3BEE75E7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88FBD310-488D-42E9-A29F-12364D0433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184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2" name="Text Placeholder 60">
            <a:extLst>
              <a:ext uri="{FF2B5EF4-FFF2-40B4-BE49-F238E27FC236}">
                <a16:creationId xmlns:a16="http://schemas.microsoft.com/office/drawing/2014/main" id="{9460BB5F-DDF6-449E-B8A3-5B1A09531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84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3" name="Text Placeholder 60">
            <a:extLst>
              <a:ext uri="{FF2B5EF4-FFF2-40B4-BE49-F238E27FC236}">
                <a16:creationId xmlns:a16="http://schemas.microsoft.com/office/drawing/2014/main" id="{4EF74628-86D0-415A-A2D4-15002D4344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10369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25267973-CF84-45FA-9820-576EF93722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10369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0">
            <a:extLst>
              <a:ext uri="{FF2B5EF4-FFF2-40B4-BE49-F238E27FC236}">
                <a16:creationId xmlns:a16="http://schemas.microsoft.com/office/drawing/2014/main" id="{C90547DE-D65E-4930-8FD2-C0FFE47CD5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39880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6F0DDCFA-12F3-47A4-9BD8-A43B03931A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39880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0">
            <a:extLst>
              <a:ext uri="{FF2B5EF4-FFF2-40B4-BE49-F238E27FC236}">
                <a16:creationId xmlns:a16="http://schemas.microsoft.com/office/drawing/2014/main" id="{F97D700B-945B-4B8F-907C-F02C48BE2C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5218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2CBF1DAD-7E2F-420A-89E2-A21636A0D3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65218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0">
            <a:extLst>
              <a:ext uri="{FF2B5EF4-FFF2-40B4-BE49-F238E27FC236}">
                <a16:creationId xmlns:a16="http://schemas.microsoft.com/office/drawing/2014/main" id="{48D6E3F9-8E51-4439-A1F4-D3547D7A45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03846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0" name="Text Placeholder 60">
            <a:extLst>
              <a:ext uri="{FF2B5EF4-FFF2-40B4-BE49-F238E27FC236}">
                <a16:creationId xmlns:a16="http://schemas.microsoft.com/office/drawing/2014/main" id="{D142C7CE-3ABA-4AF0-8C3F-C11DC5AE1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03846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420658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0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813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35" r:id="rId5"/>
    <p:sldLayoutId id="2147483739" r:id="rId6"/>
    <p:sldLayoutId id="2147483748" r:id="rId7"/>
    <p:sldLayoutId id="2147483737" r:id="rId8"/>
    <p:sldLayoutId id="2147483738" r:id="rId9"/>
    <p:sldLayoutId id="2147483749" r:id="rId10"/>
    <p:sldLayoutId id="2147483750" r:id="rId11"/>
    <p:sldLayoutId id="2147483751" r:id="rId12"/>
    <p:sldLayoutId id="2147483736" r:id="rId13"/>
    <p:sldLayoutId id="2147483740" r:id="rId14"/>
    <p:sldLayoutId id="2147483742" r:id="rId15"/>
    <p:sldLayoutId id="2147483743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8CF5B-E8DE-48F3-9581-51BBEC47AE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Gym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5D29EF-CFED-41EF-9138-BE844655F3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4403" y="1593625"/>
            <a:ext cx="3892269" cy="3508908"/>
          </a:xfrm>
        </p:spPr>
        <p:txBody>
          <a:bodyPr>
            <a:normAutofit/>
          </a:bodyPr>
          <a:lstStyle/>
          <a:p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SAI PRATHYUSHA</a:t>
            </a:r>
          </a:p>
          <a:p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HARSHITA</a:t>
            </a:r>
          </a:p>
        </p:txBody>
      </p:sp>
    </p:spTree>
    <p:extLst>
      <p:ext uri="{BB962C8B-B14F-4D97-AF65-F5344CB8AC3E}">
        <p14:creationId xmlns:p14="http://schemas.microsoft.com/office/powerpoint/2010/main" val="2074766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0FF32D-7BE7-4AD5-BF2A-2788518E7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42" y="539265"/>
            <a:ext cx="5167613" cy="27678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D798DE-E674-4F98-8B6D-A5C316B12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000" y="504700"/>
            <a:ext cx="5499069" cy="27678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1102BE-FEC7-415C-9242-921704354D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688" y="3760855"/>
            <a:ext cx="5700254" cy="30543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7B0C8B-54EA-4096-99C1-6504C344FFCF}"/>
              </a:ext>
            </a:extLst>
          </p:cNvPr>
          <p:cNvSpPr txBox="1"/>
          <p:nvPr/>
        </p:nvSpPr>
        <p:spPr>
          <a:xfrm>
            <a:off x="1458164" y="67060"/>
            <a:ext cx="2775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Elephant" panose="02020904090505020303" pitchFamily="18" charset="0"/>
              </a:rPr>
              <a:t>Rating Page</a:t>
            </a:r>
            <a:endParaRPr lang="en-IN" sz="2800" i="1" dirty="0">
              <a:latin typeface="Elephant" panose="0202090409050502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7BC789-4783-4249-BC2D-D15D196FEDE6}"/>
              </a:ext>
            </a:extLst>
          </p:cNvPr>
          <p:cNvSpPr txBox="1"/>
          <p:nvPr/>
        </p:nvSpPr>
        <p:spPr>
          <a:xfrm>
            <a:off x="7266648" y="42784"/>
            <a:ext cx="4118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+mj-lt"/>
              </a:rPr>
              <a:t>Trainer Login Page</a:t>
            </a:r>
            <a:endParaRPr lang="en-IN" sz="2800" i="1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093AA7-2014-4324-AA28-0C125CBA0C0F}"/>
              </a:ext>
            </a:extLst>
          </p:cNvPr>
          <p:cNvSpPr txBox="1"/>
          <p:nvPr/>
        </p:nvSpPr>
        <p:spPr>
          <a:xfrm>
            <a:off x="4134103" y="3289303"/>
            <a:ext cx="4643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+mj-lt"/>
              </a:rPr>
              <a:t>Trainer Dashboard</a:t>
            </a:r>
            <a:endParaRPr lang="en-IN" sz="28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47219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3BC4976-1AEF-4781-B486-E102EF5BF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16" y="514859"/>
            <a:ext cx="5572227" cy="29141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A62594-CB2D-4D4A-99BD-F16E4AD2F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275" y="514859"/>
            <a:ext cx="5755123" cy="2914141"/>
          </a:xfrm>
          <a:prstGeom prst="rect">
            <a:avLst/>
          </a:prstGeom>
        </p:spPr>
      </p:pic>
      <p:pic>
        <p:nvPicPr>
          <p:cNvPr id="12" name="image81.jpeg">
            <a:extLst>
              <a:ext uri="{FF2B5EF4-FFF2-40B4-BE49-F238E27FC236}">
                <a16:creationId xmlns:a16="http://schemas.microsoft.com/office/drawing/2014/main" id="{126DBCB3-AC7E-4797-9D4F-0E92FAE0266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6985" y="4020156"/>
            <a:ext cx="5622291" cy="2691730"/>
          </a:xfrm>
          <a:prstGeom prst="rect">
            <a:avLst/>
          </a:prstGeom>
        </p:spPr>
      </p:pic>
      <p:pic>
        <p:nvPicPr>
          <p:cNvPr id="13" name="image82.jpeg">
            <a:extLst>
              <a:ext uri="{FF2B5EF4-FFF2-40B4-BE49-F238E27FC236}">
                <a16:creationId xmlns:a16="http://schemas.microsoft.com/office/drawing/2014/main" id="{3D1C009C-481F-4E6F-A57E-DEB50AB4A96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77692" y="4020156"/>
            <a:ext cx="5622290" cy="26917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D50353-436A-4BFE-B1BD-8E965BC4BC7A}"/>
              </a:ext>
            </a:extLst>
          </p:cNvPr>
          <p:cNvSpPr txBox="1"/>
          <p:nvPr/>
        </p:nvSpPr>
        <p:spPr>
          <a:xfrm>
            <a:off x="1586039" y="24733"/>
            <a:ext cx="3649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+mj-lt"/>
              </a:rPr>
              <a:t>Customer Details </a:t>
            </a:r>
            <a:endParaRPr lang="en-IN" sz="2800" i="1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DAD72D-9FA8-40A8-831F-2D3F34146803}"/>
              </a:ext>
            </a:extLst>
          </p:cNvPr>
          <p:cNvSpPr txBox="1"/>
          <p:nvPr/>
        </p:nvSpPr>
        <p:spPr>
          <a:xfrm>
            <a:off x="7525593" y="24733"/>
            <a:ext cx="3649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+mj-lt"/>
              </a:rPr>
              <a:t>Weakly Schedule</a:t>
            </a:r>
            <a:endParaRPr lang="en-IN" sz="2800" i="1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81B9A9-1D05-42CC-8B4D-8B93EF76AAE0}"/>
              </a:ext>
            </a:extLst>
          </p:cNvPr>
          <p:cNvSpPr txBox="1"/>
          <p:nvPr/>
        </p:nvSpPr>
        <p:spPr>
          <a:xfrm>
            <a:off x="1658867" y="3462968"/>
            <a:ext cx="3058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+mj-lt"/>
              </a:rPr>
              <a:t>Apply Leave</a:t>
            </a:r>
            <a:endParaRPr lang="en-IN" sz="2800" i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13A92F-6C8C-4653-ACCA-F60F4D1D9B2B}"/>
              </a:ext>
            </a:extLst>
          </p:cNvPr>
          <p:cNvSpPr txBox="1"/>
          <p:nvPr/>
        </p:nvSpPr>
        <p:spPr>
          <a:xfrm>
            <a:off x="7295300" y="3496936"/>
            <a:ext cx="3787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+mj-lt"/>
              </a:rPr>
              <a:t>Update Password</a:t>
            </a:r>
            <a:endParaRPr lang="en-IN" sz="28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8971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83.jpeg">
            <a:extLst>
              <a:ext uri="{FF2B5EF4-FFF2-40B4-BE49-F238E27FC236}">
                <a16:creationId xmlns:a16="http://schemas.microsoft.com/office/drawing/2014/main" id="{0077D930-FFFC-42ED-A435-F9584B9D3B6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2552" y="558110"/>
            <a:ext cx="5282860" cy="30994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7A1361-BA61-4421-AF5D-3BB6BDD8E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696" y="558110"/>
            <a:ext cx="5710760" cy="3099490"/>
          </a:xfrm>
          <a:prstGeom prst="rect">
            <a:avLst/>
          </a:prstGeom>
        </p:spPr>
      </p:pic>
      <p:pic>
        <p:nvPicPr>
          <p:cNvPr id="12" name="image87.jpeg">
            <a:extLst>
              <a:ext uri="{FF2B5EF4-FFF2-40B4-BE49-F238E27FC236}">
                <a16:creationId xmlns:a16="http://schemas.microsoft.com/office/drawing/2014/main" id="{3D350B09-7A39-40AA-856E-AD84AB92F40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2802" y="4191674"/>
            <a:ext cx="5442739" cy="2532750"/>
          </a:xfrm>
          <a:prstGeom prst="rect">
            <a:avLst/>
          </a:prstGeom>
        </p:spPr>
      </p:pic>
      <p:pic>
        <p:nvPicPr>
          <p:cNvPr id="13" name="image89.jpeg">
            <a:extLst>
              <a:ext uri="{FF2B5EF4-FFF2-40B4-BE49-F238E27FC236}">
                <a16:creationId xmlns:a16="http://schemas.microsoft.com/office/drawing/2014/main" id="{4CFA65E5-E121-41E5-B88D-EC5C89DFFFB1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3695" y="4191674"/>
            <a:ext cx="5710759" cy="25327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AE6577-2B60-411F-9BF9-4B0419075F14}"/>
              </a:ext>
            </a:extLst>
          </p:cNvPr>
          <p:cNvSpPr txBox="1"/>
          <p:nvPr/>
        </p:nvSpPr>
        <p:spPr>
          <a:xfrm>
            <a:off x="1456566" y="97104"/>
            <a:ext cx="3123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+mj-lt"/>
              </a:rPr>
              <a:t>Admin login</a:t>
            </a:r>
            <a:endParaRPr lang="en-IN" sz="2800" i="1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FFE61A-A4CB-4D7D-A184-FBD8C2B14A25}"/>
              </a:ext>
            </a:extLst>
          </p:cNvPr>
          <p:cNvSpPr txBox="1"/>
          <p:nvPr/>
        </p:nvSpPr>
        <p:spPr>
          <a:xfrm>
            <a:off x="7339475" y="97104"/>
            <a:ext cx="3940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+mj-lt"/>
              </a:rPr>
              <a:t>Admin Dashboard</a:t>
            </a:r>
            <a:endParaRPr lang="en-IN" sz="2800" i="1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EF144E-F4D6-47AA-AD36-B177F55D482D}"/>
              </a:ext>
            </a:extLst>
          </p:cNvPr>
          <p:cNvSpPr txBox="1"/>
          <p:nvPr/>
        </p:nvSpPr>
        <p:spPr>
          <a:xfrm>
            <a:off x="1319002" y="3668454"/>
            <a:ext cx="3706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+mj-lt"/>
              </a:rPr>
              <a:t>User Login Details</a:t>
            </a:r>
            <a:endParaRPr lang="en-IN" sz="2800" i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827E19-58BC-424D-A0FA-5028BC64319F}"/>
              </a:ext>
            </a:extLst>
          </p:cNvPr>
          <p:cNvSpPr txBox="1"/>
          <p:nvPr/>
        </p:nvSpPr>
        <p:spPr>
          <a:xfrm>
            <a:off x="7428488" y="3715625"/>
            <a:ext cx="3600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Elephant" panose="02020904090505020303" pitchFamily="18" charset="0"/>
              </a:rPr>
              <a:t>Booking Details</a:t>
            </a:r>
            <a:endParaRPr lang="en-IN" sz="2800" i="1" dirty="0">
              <a:latin typeface="Elephant" panose="0202090409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960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90.jpeg">
            <a:extLst>
              <a:ext uri="{FF2B5EF4-FFF2-40B4-BE49-F238E27FC236}">
                <a16:creationId xmlns:a16="http://schemas.microsoft.com/office/drawing/2014/main" id="{89EC6A0B-1E69-49D0-B651-35965EC0681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4489" y="505948"/>
            <a:ext cx="5509260" cy="2726367"/>
          </a:xfrm>
          <a:prstGeom prst="rect">
            <a:avLst/>
          </a:prstGeom>
        </p:spPr>
      </p:pic>
      <p:pic>
        <p:nvPicPr>
          <p:cNvPr id="10" name="image91.jpeg">
            <a:extLst>
              <a:ext uri="{FF2B5EF4-FFF2-40B4-BE49-F238E27FC236}">
                <a16:creationId xmlns:a16="http://schemas.microsoft.com/office/drawing/2014/main" id="{F3578A6D-1A82-4B1B-8BB6-AA90D966A8B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46215" y="505949"/>
            <a:ext cx="5357495" cy="2726366"/>
          </a:xfrm>
          <a:prstGeom prst="rect">
            <a:avLst/>
          </a:prstGeom>
        </p:spPr>
      </p:pic>
      <p:pic>
        <p:nvPicPr>
          <p:cNvPr id="11" name="image95.jpeg">
            <a:extLst>
              <a:ext uri="{FF2B5EF4-FFF2-40B4-BE49-F238E27FC236}">
                <a16:creationId xmlns:a16="http://schemas.microsoft.com/office/drawing/2014/main" id="{96042238-8C2B-4CFE-9B69-A24DF49BDE4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4489" y="3755538"/>
            <a:ext cx="5509260" cy="3001312"/>
          </a:xfrm>
          <a:prstGeom prst="rect">
            <a:avLst/>
          </a:prstGeom>
        </p:spPr>
      </p:pic>
      <p:pic>
        <p:nvPicPr>
          <p:cNvPr id="12" name="image96.jpeg">
            <a:extLst>
              <a:ext uri="{FF2B5EF4-FFF2-40B4-BE49-F238E27FC236}">
                <a16:creationId xmlns:a16="http://schemas.microsoft.com/office/drawing/2014/main" id="{116EA918-8F86-43CE-A369-DDC9CE4F93B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46215" y="3755537"/>
            <a:ext cx="5357495" cy="30013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3AB1FB-4EF4-435C-BB79-CE6A86C0F530}"/>
              </a:ext>
            </a:extLst>
          </p:cNvPr>
          <p:cNvSpPr txBox="1"/>
          <p:nvPr/>
        </p:nvSpPr>
        <p:spPr>
          <a:xfrm>
            <a:off x="1464658" y="52055"/>
            <a:ext cx="2864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+mj-lt"/>
              </a:rPr>
              <a:t>Payment Data</a:t>
            </a:r>
            <a:endParaRPr lang="en-IN" sz="2800" i="1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9F38A7-60CC-4336-9F58-FF8310887E1A}"/>
              </a:ext>
            </a:extLst>
          </p:cNvPr>
          <p:cNvSpPr txBox="1"/>
          <p:nvPr/>
        </p:nvSpPr>
        <p:spPr>
          <a:xfrm>
            <a:off x="7687475" y="80920"/>
            <a:ext cx="3074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+mj-lt"/>
              </a:rPr>
              <a:t>Trainers Data</a:t>
            </a:r>
            <a:endParaRPr lang="en-IN" sz="2800" i="1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3E9239-6B41-49C6-8F43-2B3A461B10FC}"/>
              </a:ext>
            </a:extLst>
          </p:cNvPr>
          <p:cNvSpPr txBox="1"/>
          <p:nvPr/>
        </p:nvSpPr>
        <p:spPr>
          <a:xfrm>
            <a:off x="1335185" y="3232317"/>
            <a:ext cx="3706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+mj-lt"/>
              </a:rPr>
              <a:t>Messages Received</a:t>
            </a:r>
            <a:endParaRPr lang="en-IN" sz="2800" i="1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131E35-3078-45AC-BC11-319129F368D6}"/>
              </a:ext>
            </a:extLst>
          </p:cNvPr>
          <p:cNvSpPr txBox="1"/>
          <p:nvPr/>
        </p:nvSpPr>
        <p:spPr>
          <a:xfrm>
            <a:off x="6560016" y="3238386"/>
            <a:ext cx="5357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+mj-lt"/>
              </a:rPr>
              <a:t>Leave Applications Received</a:t>
            </a:r>
            <a:endParaRPr lang="en-IN" sz="28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769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C02B0-6114-45FA-BF40-69F0FB5E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40" y="906012"/>
            <a:ext cx="10515600" cy="679507"/>
          </a:xfrm>
        </p:spPr>
        <p:txBody>
          <a:bodyPr>
            <a:normAutofit/>
          </a:bodyPr>
          <a:lstStyle/>
          <a:p>
            <a:r>
              <a:rPr lang="en-US" sz="3600" dirty="0"/>
              <a:t>Limitations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CB7EF0-9147-4C02-83AD-7AF6288AA1DD}"/>
              </a:ext>
            </a:extLst>
          </p:cNvPr>
          <p:cNvSpPr txBox="1"/>
          <p:nvPr/>
        </p:nvSpPr>
        <p:spPr>
          <a:xfrm>
            <a:off x="302004" y="1742048"/>
            <a:ext cx="11736198" cy="4034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marR="467995" algn="just">
              <a:lnSpc>
                <a:spcPct val="106000"/>
              </a:lnSpc>
              <a:spcBef>
                <a:spcPts val="900"/>
              </a:spcBef>
              <a:spcAft>
                <a:spcPts val="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Gym Management System project is always a room for improvement, it should be flexible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enough for future modifications. The “Gym Management System” website although having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many</a:t>
            </a:r>
            <a:r>
              <a:rPr lang="en-US" sz="24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functionalities and</a:t>
            </a:r>
            <a:r>
              <a:rPr lang="en-US" sz="24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being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user-friendly</a:t>
            </a:r>
            <a:r>
              <a:rPr lang="en-US" sz="24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has a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few limitations.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lvl="2" indent="-228600">
              <a:spcBef>
                <a:spcPts val="840"/>
              </a:spcBef>
              <a:buSzPts val="1200"/>
              <a:buFont typeface="Symbol" panose="05050102010706020507" pitchFamily="18" charset="2"/>
              <a:buChar char=""/>
              <a:tabLst>
                <a:tab pos="596900" algn="l"/>
                <a:tab pos="597535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Since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it is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an online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project,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users need</a:t>
            </a:r>
            <a:r>
              <a:rPr lang="en-US" sz="2400" spc="1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good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and stable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internet connection.</a:t>
            </a:r>
            <a:endParaRPr lang="en-IN" sz="2400" dirty="0"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1143000" lvl="2" indent="-228600">
              <a:spcBef>
                <a:spcPts val="680"/>
              </a:spcBef>
              <a:buSzPts val="1200"/>
              <a:buFont typeface="Symbol" panose="05050102010706020507" pitchFamily="18" charset="2"/>
              <a:buChar char=""/>
              <a:tabLst>
                <a:tab pos="596900" algn="l"/>
                <a:tab pos="597535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Not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offering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monthly</a:t>
            </a:r>
            <a:r>
              <a:rPr lang="en-US" sz="2400" spc="-2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package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booking.</a:t>
            </a:r>
            <a:endParaRPr lang="en-IN" sz="2400" dirty="0"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1143000" lvl="2" indent="-228600">
              <a:spcBef>
                <a:spcPts val="685"/>
              </a:spcBef>
              <a:buSzPts val="1200"/>
              <a:buFont typeface="Symbol" panose="05050102010706020507" pitchFamily="18" charset="2"/>
              <a:buChar char=""/>
              <a:tabLst>
                <a:tab pos="596900" algn="l"/>
                <a:tab pos="597535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Data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security</a:t>
            </a:r>
            <a:endParaRPr lang="en-IN" sz="2400" dirty="0"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1143000" lvl="2" indent="-228600">
              <a:spcBef>
                <a:spcPts val="690"/>
              </a:spcBef>
              <a:buSzPts val="1200"/>
              <a:buFont typeface="Symbol" panose="05050102010706020507" pitchFamily="18" charset="2"/>
              <a:buChar char=""/>
              <a:tabLst>
                <a:tab pos="596900" algn="l"/>
                <a:tab pos="597535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People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who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are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not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familiar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with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computers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can’t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use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this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website.</a:t>
            </a:r>
            <a:endParaRPr lang="en-IN" sz="2400" dirty="0"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1143000" lvl="2" indent="-228600">
              <a:spcBef>
                <a:spcPts val="680"/>
              </a:spcBef>
              <a:buSzPts val="1200"/>
              <a:buFont typeface="Symbol" panose="05050102010706020507" pitchFamily="18" charset="2"/>
              <a:buChar char=""/>
              <a:tabLst>
                <a:tab pos="596900" algn="l"/>
                <a:tab pos="597535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There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is no option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for cancellation of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booking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or refund.</a:t>
            </a:r>
            <a:endParaRPr lang="en-IN" sz="2400" dirty="0"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1143000" lvl="2" indent="-228600">
              <a:spcBef>
                <a:spcPts val="690"/>
              </a:spcBef>
              <a:buSzPts val="1200"/>
              <a:buFont typeface="Symbol" panose="05050102010706020507" pitchFamily="18" charset="2"/>
              <a:buChar char=""/>
              <a:tabLst>
                <a:tab pos="596900" algn="l"/>
                <a:tab pos="597535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The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system fails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if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the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server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fails.</a:t>
            </a:r>
            <a:endParaRPr lang="en-IN" sz="2400" dirty="0"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41505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33DD1B7-4243-4CD3-B82C-CCDD0C48B117}"/>
              </a:ext>
            </a:extLst>
          </p:cNvPr>
          <p:cNvSpPr txBox="1"/>
          <p:nvPr/>
        </p:nvSpPr>
        <p:spPr>
          <a:xfrm>
            <a:off x="578141" y="634017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i="1" dirty="0">
                <a:latin typeface="+mj-lt"/>
              </a:rPr>
              <a:t>Conclusion</a:t>
            </a:r>
            <a:endParaRPr lang="en-IN" sz="3600" i="1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B9A10A-B3E4-49FE-B553-2E20BA707B15}"/>
              </a:ext>
            </a:extLst>
          </p:cNvPr>
          <p:cNvSpPr txBox="1"/>
          <p:nvPr/>
        </p:nvSpPr>
        <p:spPr>
          <a:xfrm>
            <a:off x="436229" y="1403350"/>
            <a:ext cx="10712740" cy="5165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marR="472440" algn="just">
              <a:lnSpc>
                <a:spcPct val="106000"/>
              </a:lnSpc>
              <a:spcBef>
                <a:spcPts val="930"/>
              </a:spcBef>
              <a:spcAft>
                <a:spcPts val="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demand of Web application for application is increasing day by day in Software industry,</a:t>
            </a:r>
            <a:r>
              <a:rPr lang="en-US" sz="2400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due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high expectations</a:t>
            </a:r>
            <a:r>
              <a:rPr lang="en-US" sz="24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 client companies.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77800" algn="just">
              <a:spcBef>
                <a:spcPts val="815"/>
              </a:spcBef>
              <a:spcAft>
                <a:spcPts val="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Hence an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attempt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automating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office application had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added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our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learning</a:t>
            </a:r>
            <a:r>
              <a:rPr lang="en-US" sz="24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experience.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9700" marR="471805" indent="39370" algn="just">
              <a:lnSpc>
                <a:spcPct val="106000"/>
              </a:lnSpc>
              <a:spcBef>
                <a:spcPts val="910"/>
              </a:spcBef>
              <a:spcAft>
                <a:spcPts val="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 has also helped in adopting an analytical approach to solving and made us realize that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system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development is a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step-by-step process.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9700" marR="468630" algn="just">
              <a:lnSpc>
                <a:spcPct val="107000"/>
              </a:lnSpc>
              <a:spcBef>
                <a:spcPts val="830"/>
              </a:spcBef>
              <a:spcAft>
                <a:spcPts val="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Our project Gym Management System provides user to make package booking online. It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provides user with a provision to view content of all the packages offered by the gym and can</a:t>
            </a:r>
            <a:r>
              <a:rPr lang="en-US" sz="2400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search the services in detail and can make a booking. This system holds information about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gym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members,</a:t>
            </a:r>
            <a:r>
              <a:rPr lang="en-US" sz="24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equipments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packages,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trainers and</a:t>
            </a:r>
            <a:r>
              <a:rPr lang="en-US" sz="24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also diet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plan.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9700" algn="just">
              <a:spcBef>
                <a:spcPts val="785"/>
              </a:spcBef>
              <a:spcAft>
                <a:spcPts val="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project has proven to be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worthwhile exercise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 !!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Stay</a:t>
            </a:r>
            <a:r>
              <a:rPr lang="en-US" sz="24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healthy…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326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3B4EBE8-600E-43C8-AB9E-0AF244258F60}"/>
              </a:ext>
            </a:extLst>
          </p:cNvPr>
          <p:cNvSpPr txBox="1"/>
          <p:nvPr/>
        </p:nvSpPr>
        <p:spPr>
          <a:xfrm>
            <a:off x="371213" y="623655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i="1" dirty="0">
                <a:latin typeface="+mj-lt"/>
              </a:rPr>
              <a:t>Future improvisation</a:t>
            </a:r>
            <a:endParaRPr lang="en-IN" sz="3600" i="1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116DF8-67A7-4D36-AD38-33DF155FB31A}"/>
              </a:ext>
            </a:extLst>
          </p:cNvPr>
          <p:cNvSpPr txBox="1"/>
          <p:nvPr/>
        </p:nvSpPr>
        <p:spPr>
          <a:xfrm>
            <a:off x="226502" y="1082451"/>
            <a:ext cx="11761365" cy="5427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marR="470535" algn="just">
              <a:spcBef>
                <a:spcPts val="450"/>
              </a:spcBef>
              <a:spcAft>
                <a:spcPts val="0"/>
              </a:spcAft>
            </a:pP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9700" marR="470535" algn="just">
              <a:spcBef>
                <a:spcPts val="450"/>
              </a:spcBef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“Gym Management System” involves all the features of the online booking. The future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implementation</a:t>
            </a:r>
            <a:r>
              <a:rPr lang="en-US" sz="20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will be online help for</a:t>
            </a: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users</a:t>
            </a:r>
            <a:r>
              <a:rPr lang="en-US" sz="20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 contacting</a:t>
            </a: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</a:t>
            </a:r>
            <a:r>
              <a:rPr lang="en-US" sz="20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through</a:t>
            </a:r>
            <a:r>
              <a:rPr lang="en-US" sz="20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website.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9700" marR="467995" algn="just">
              <a:spcBef>
                <a:spcPts val="805"/>
              </a:spcBef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Our marketing strategy will be based mainly on ensuring fitness freaks know about our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existence and the services we fulfil. Hence our intention is to make the right information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available to the right target users. We will ensure that our prices take into consideration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people’s budgets that these people appreciate the services, know that it exists, and how to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contact</a:t>
            </a:r>
            <a:r>
              <a:rPr lang="en-US" sz="20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us.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9700">
              <a:spcBef>
                <a:spcPts val="30"/>
              </a:spcBef>
              <a:spcAft>
                <a:spcPts val="0"/>
              </a:spcAft>
            </a:pPr>
            <a:b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9700" marR="469900" algn="just">
              <a:spcBef>
                <a:spcPts val="305"/>
              </a:spcBef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Our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services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will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positioned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very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carefully,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they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will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extremely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high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quality,</a:t>
            </a:r>
            <a:r>
              <a:rPr lang="en-US" sz="2000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comfortable, informative and tailored to the user’s needs. And will definitely work on the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feedbacks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given by</a:t>
            </a:r>
            <a:r>
              <a:rPr lang="en-US" sz="20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our users for making</a:t>
            </a:r>
            <a:r>
              <a:rPr lang="en-US" sz="20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our services better.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9700" marR="473075" algn="just">
              <a:spcBef>
                <a:spcPts val="805"/>
              </a:spcBef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 will aware people about the benefits that physical activities are cure for many diseases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</a:t>
            </a:r>
            <a:r>
              <a:rPr lang="en-US" sz="20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which lot of people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suffering</a:t>
            </a:r>
            <a:r>
              <a:rPr lang="en-US" sz="20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now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sz="20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days.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9700" marR="471170" algn="just">
              <a:spcBef>
                <a:spcPts val="790"/>
              </a:spcBef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Spending on gym was earlier seen luxury, but now it is a way of life, health and fitness will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continue</a:t>
            </a: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remain at the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forefront for all of us.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176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A6E381-7CDD-4999-B9C7-CD31E749F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DB3C5E-E520-4B9D-8574-178AD4C9F2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396" y="2718519"/>
            <a:ext cx="4443984" cy="920793"/>
          </a:xfrm>
        </p:spPr>
        <p:txBody>
          <a:bodyPr>
            <a:normAutofit fontScale="55000" lnSpcReduction="20000"/>
          </a:bodyPr>
          <a:lstStyle/>
          <a:p>
            <a:r>
              <a:rPr lang="en-US" sz="4200" b="1" dirty="0">
                <a:latin typeface="Century" panose="02040604050505020304" pitchFamily="18" charset="0"/>
              </a:rPr>
              <a:t>Harshita[121319043018]</a:t>
            </a:r>
          </a:p>
          <a:p>
            <a:r>
              <a:rPr lang="en-US" sz="4200" b="1" dirty="0">
                <a:latin typeface="Century" panose="02040604050505020304" pitchFamily="18" charset="0"/>
              </a:rPr>
              <a:t>Sai Prathyusha[121319043026]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8B0F30-95FD-437A-9D9B-F937C36E9C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199" y="3814727"/>
            <a:ext cx="4443984" cy="713869"/>
          </a:xfrm>
        </p:spPr>
        <p:txBody>
          <a:bodyPr>
            <a:normAutofit fontScale="85000" lnSpcReduction="20000"/>
          </a:bodyPr>
          <a:lstStyle/>
          <a:p>
            <a:r>
              <a:rPr lang="en-US" sz="2400" b="1" dirty="0">
                <a:latin typeface="Century" panose="02040604050505020304" pitchFamily="18" charset="0"/>
              </a:rPr>
              <a:t> 121319043018@sfc.ac.in</a:t>
            </a:r>
          </a:p>
          <a:p>
            <a:r>
              <a:rPr lang="en-US" sz="2200" b="1" dirty="0">
                <a:latin typeface="Century" panose="02040604050505020304" pitchFamily="18" charset="0"/>
              </a:rPr>
              <a:t> 121319043026@sfc.ac.in</a:t>
            </a:r>
          </a:p>
          <a:p>
            <a:endParaRPr lang="en-US" sz="2200" b="1" dirty="0">
              <a:latin typeface="Century" panose="02040604050505020304" pitchFamily="18" charset="0"/>
            </a:endParaRP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1A06CA-0B70-4C53-BE9B-665816B036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4740587"/>
            <a:ext cx="4443984" cy="594360"/>
          </a:xfrm>
        </p:spPr>
        <p:txBody>
          <a:bodyPr/>
          <a:lstStyle/>
          <a:p>
            <a:r>
              <a:rPr lang="en-US" sz="2400" b="1" dirty="0">
                <a:latin typeface="Century" panose="02040604050505020304" pitchFamily="18" charset="0"/>
              </a:rPr>
              <a:t> Gym Management System</a:t>
            </a:r>
          </a:p>
          <a:p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41FA2ABC-328D-4969-A832-BFFA62C2B4F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7444" r="7444"/>
          <a:stretch>
            <a:fillRect/>
          </a:stretch>
        </p:blipFill>
        <p:spPr/>
      </p:pic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1381B0B5-3ABD-4149-BF90-1C5A9258DAD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t="15971" b="159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20767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02820-7F02-4F5F-8933-C0B61CFA2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177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Abstract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02A8B7-0FDC-4E37-BDEB-330DA8D12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71" y="1538470"/>
            <a:ext cx="10714529" cy="5319530"/>
          </a:xfrm>
        </p:spPr>
        <p:txBody>
          <a:bodyPr>
            <a:normAutofit fontScale="70000" lnSpcReduction="20000"/>
          </a:bodyPr>
          <a:lstStyle/>
          <a:p>
            <a:pPr marL="139700" marR="469265" algn="just">
              <a:lnSpc>
                <a:spcPct val="106000"/>
              </a:lnSpc>
              <a:spcBef>
                <a:spcPts val="880"/>
              </a:spcBef>
              <a:spcAft>
                <a:spcPts val="0"/>
              </a:spcAft>
            </a:pPr>
            <a: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Finding a good gym in less time can sometimes seems like an impossible task. You should</a:t>
            </a:r>
            <a:r>
              <a:rPr lang="en-US" sz="29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first search then visit for enquiry of availability and services and after a long struggle you go</a:t>
            </a:r>
            <a:r>
              <a:rPr lang="en-US" sz="29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with the</a:t>
            </a:r>
            <a:r>
              <a:rPr lang="en-US" sz="2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booking</a:t>
            </a:r>
            <a:r>
              <a:rPr lang="en-US" sz="29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 might not.</a:t>
            </a:r>
            <a:endParaRPr lang="en-IN" sz="29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9700" marR="467360" algn="just">
              <a:lnSpc>
                <a:spcPct val="107000"/>
              </a:lnSpc>
              <a:spcBef>
                <a:spcPts val="825"/>
              </a:spcBef>
              <a:spcAft>
                <a:spcPts val="0"/>
              </a:spcAft>
            </a:pPr>
            <a: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</a:t>
            </a:r>
            <a:r>
              <a:rPr lang="en-US" sz="29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Gym Management System</a:t>
            </a:r>
            <a: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 is a web-based gym management application with package</a:t>
            </a:r>
            <a:r>
              <a:rPr lang="en-US" sz="29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booking functionality. In this system user can make a package booking online and view the</a:t>
            </a:r>
            <a:r>
              <a:rPr lang="en-US" sz="29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package information in detail. They can do a gym tour virtually and can also see various</a:t>
            </a:r>
            <a:r>
              <a:rPr lang="en-US" sz="29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equipment’s present in gym. They can become a member of the gym and enjoys multiple</a:t>
            </a:r>
            <a:r>
              <a:rPr lang="en-US" sz="29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services. By becoming a member, they can view yoga videos, </a:t>
            </a:r>
            <a:r>
              <a:rPr lang="en-US" sz="29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zumba</a:t>
            </a:r>
            <a: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videos, diet plan. User</a:t>
            </a:r>
            <a:r>
              <a:rPr lang="en-US" sz="29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sees the details of gym and can contact the gym authority. A google map is also provided for</a:t>
            </a:r>
            <a:r>
              <a:rPr lang="en-US" sz="29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allowing</a:t>
            </a:r>
            <a:r>
              <a:rPr lang="en-US" sz="29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users to</a:t>
            </a:r>
            <a:r>
              <a:rPr lang="en-US" sz="2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find available</a:t>
            </a:r>
            <a:r>
              <a:rPr lang="en-US" sz="2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route through</a:t>
            </a:r>
            <a:r>
              <a:rPr lang="en-US" sz="2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driving, public</a:t>
            </a:r>
            <a:r>
              <a:rPr lang="en-US" sz="29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transportation</a:t>
            </a:r>
            <a:r>
              <a:rPr lang="en-US" sz="29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 walking.</a:t>
            </a:r>
            <a:endParaRPr lang="en-IN" sz="29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9700" marR="473710" algn="just">
              <a:lnSpc>
                <a:spcPct val="106000"/>
              </a:lnSpc>
              <a:spcBef>
                <a:spcPts val="800"/>
              </a:spcBef>
              <a:spcAft>
                <a:spcPts val="0"/>
              </a:spcAft>
            </a:pPr>
            <a: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this system, owner give details of the services they offer and also describe the services in</a:t>
            </a:r>
            <a:r>
              <a:rPr lang="en-US" sz="29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detail.</a:t>
            </a:r>
            <a:endParaRPr lang="en-IN" sz="29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9700" marR="469265" algn="just">
              <a:lnSpc>
                <a:spcPct val="106000"/>
              </a:lnSpc>
              <a:spcBef>
                <a:spcPts val="830"/>
              </a:spcBef>
              <a:spcAft>
                <a:spcPts val="0"/>
              </a:spcAft>
            </a:pPr>
            <a: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software help website admin to see all the details in brief like login, bookings, payments,</a:t>
            </a:r>
            <a:r>
              <a:rPr lang="en-US" sz="2900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messages</a:t>
            </a:r>
            <a:r>
              <a:rPr lang="en-US" sz="2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received</a:t>
            </a:r>
            <a:r>
              <a:rPr lang="en-US" sz="29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 trainer</a:t>
            </a:r>
            <a:r>
              <a:rPr lang="en-US" sz="29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data.</a:t>
            </a:r>
            <a:endParaRPr lang="en-IN" sz="29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9700" marR="469265" algn="just">
              <a:lnSpc>
                <a:spcPct val="106000"/>
              </a:lnSpc>
              <a:spcBef>
                <a:spcPts val="825"/>
              </a:spcBef>
              <a:spcAft>
                <a:spcPts val="0"/>
              </a:spcAft>
            </a:pPr>
            <a: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Based</a:t>
            </a:r>
            <a:r>
              <a:rPr lang="en-US" sz="2900" spc="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</a:t>
            </a:r>
            <a:r>
              <a:rPr lang="en-US" sz="2900" spc="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900" spc="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result,</a:t>
            </a:r>
            <a:r>
              <a:rPr lang="en-US" sz="2900" spc="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</a:t>
            </a:r>
            <a:r>
              <a:rPr lang="en-US" sz="2900" spc="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was</a:t>
            </a:r>
            <a:r>
              <a:rPr lang="en-US" sz="2900" spc="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found</a:t>
            </a:r>
            <a:r>
              <a:rPr lang="en-US" sz="2900" spc="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online</a:t>
            </a:r>
            <a:r>
              <a:rPr lang="en-US" sz="2900" spc="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booking</a:t>
            </a:r>
            <a:r>
              <a:rPr lang="en-US" sz="2900" spc="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en-US" sz="2900" spc="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more</a:t>
            </a:r>
            <a:r>
              <a:rPr lang="en-US" sz="2900" spc="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convenient</a:t>
            </a:r>
            <a:r>
              <a:rPr lang="en-US" sz="2900" spc="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than</a:t>
            </a:r>
            <a:r>
              <a:rPr lang="en-US" sz="2900" spc="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manual</a:t>
            </a:r>
            <a:r>
              <a:rPr lang="en-US" sz="2900" spc="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system.</a:t>
            </a:r>
            <a:r>
              <a:rPr lang="en-US" sz="2900" spc="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</a:t>
            </a:r>
            <a:r>
              <a:rPr lang="en-US" sz="2900" spc="-2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 is easier and reduce time taking process. So, because of this gym management system many</a:t>
            </a:r>
            <a:r>
              <a:rPr lang="en-US" sz="2900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users</a:t>
            </a:r>
            <a:r>
              <a:rPr lang="en-US" sz="2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can manage</a:t>
            </a:r>
            <a:r>
              <a:rPr lang="en-US" sz="29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their</a:t>
            </a:r>
            <a:r>
              <a:rPr lang="en-US" sz="29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good health even in their busy</a:t>
            </a:r>
            <a:r>
              <a:rPr lang="en-US" sz="29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schedules.</a:t>
            </a:r>
            <a:endParaRPr lang="en-IN" sz="29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7105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02820-7F02-4F5F-8933-C0B61CFA2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65" y="498057"/>
            <a:ext cx="10515600" cy="889140"/>
          </a:xfrm>
        </p:spPr>
        <p:txBody>
          <a:bodyPr/>
          <a:lstStyle/>
          <a:p>
            <a:r>
              <a:rPr lang="en-US" dirty="0"/>
              <a:t>UML Diagrams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D4BDD7-EC6D-45E8-BE72-64B02C3E51A3}"/>
              </a:ext>
            </a:extLst>
          </p:cNvPr>
          <p:cNvSpPr txBox="1"/>
          <p:nvPr/>
        </p:nvSpPr>
        <p:spPr>
          <a:xfrm>
            <a:off x="92365" y="1387197"/>
            <a:ext cx="4296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u="sng" dirty="0">
                <a:latin typeface="Century" panose="02040604050505020304" pitchFamily="18" charset="0"/>
              </a:rPr>
              <a:t>USE Case Diagram</a:t>
            </a:r>
            <a:endParaRPr lang="en-IN" sz="2800" b="1" i="1" u="sng" dirty="0">
              <a:latin typeface="Century" panose="020406040505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392506-CBE3-4D67-B19A-C1B36193B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775" y="153749"/>
            <a:ext cx="5691399" cy="69105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4A2DC5-CC67-4806-A447-C2A6DFC93305}"/>
              </a:ext>
            </a:extLst>
          </p:cNvPr>
          <p:cNvSpPr txBox="1"/>
          <p:nvPr/>
        </p:nvSpPr>
        <p:spPr>
          <a:xfrm>
            <a:off x="92365" y="1975089"/>
            <a:ext cx="831828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diagrams describe relationships between users and use 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cases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use case is a (usually high-level) user activity in the system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use case is a collection of related success and failure scenarios 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describe actors using a system to support a goal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use case name should generally begin with a verb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E98BD0-8B5A-4CF8-A0EF-724D9D327152}"/>
              </a:ext>
            </a:extLst>
          </p:cNvPr>
          <p:cNvSpPr txBox="1"/>
          <p:nvPr/>
        </p:nvSpPr>
        <p:spPr>
          <a:xfrm>
            <a:off x="92365" y="3914081"/>
            <a:ext cx="654041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A use case diagram contains four components.</a:t>
            </a:r>
          </a:p>
          <a:p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boundary, which defines the system of interest in relation to the world around it.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The actors, usually individuals involved with the system defined according to their roles.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 The use cases, which the specific roles are played by the actors within and around the system.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 The relationships between and among the actors and the use cases.</a:t>
            </a:r>
          </a:p>
        </p:txBody>
      </p:sp>
    </p:spTree>
    <p:extLst>
      <p:ext uri="{BB962C8B-B14F-4D97-AF65-F5344CB8AC3E}">
        <p14:creationId xmlns:p14="http://schemas.microsoft.com/office/powerpoint/2010/main" val="4093317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2F5025-866F-4598-BE5B-9F732BBA7F24}"/>
              </a:ext>
            </a:extLst>
          </p:cNvPr>
          <p:cNvSpPr txBox="1"/>
          <p:nvPr/>
        </p:nvSpPr>
        <p:spPr>
          <a:xfrm>
            <a:off x="161841" y="425470"/>
            <a:ext cx="3471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u="sng" dirty="0">
                <a:latin typeface="Century" panose="02040604050505020304" pitchFamily="18" charset="0"/>
              </a:rPr>
              <a:t>Class Diagram</a:t>
            </a:r>
            <a:endParaRPr lang="en-IN" sz="2800" b="1" i="1" u="sng" dirty="0">
              <a:latin typeface="Century" panose="020406040505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BE4FF4-4C82-44BF-B934-D7C58C5C8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630" y="299405"/>
            <a:ext cx="7434828" cy="67730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5D1724-ED6F-4C42-93B6-057C50F94456}"/>
              </a:ext>
            </a:extLst>
          </p:cNvPr>
          <p:cNvSpPr txBox="1"/>
          <p:nvPr/>
        </p:nvSpPr>
        <p:spPr>
          <a:xfrm>
            <a:off x="99128" y="948690"/>
            <a:ext cx="510405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class diagram is a static diagram.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A class model captures the static structure of a system by characterizing the objects in the system, the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 between the objects, and the attributes and operations for each class of objects.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The class diagram can be mapped directly with object oriented languages.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The class model is the most important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amonethe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three models.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Class diagram provide a graphical notation for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classes and their relationship.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They are concise, easy to understand, and work well in practice.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Class diagrams are the backbone of almost every object-oriented method including UML.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They describe the static structure of a system.</a:t>
            </a:r>
          </a:p>
        </p:txBody>
      </p:sp>
    </p:spTree>
    <p:extLst>
      <p:ext uri="{BB962C8B-B14F-4D97-AF65-F5344CB8AC3E}">
        <p14:creationId xmlns:p14="http://schemas.microsoft.com/office/powerpoint/2010/main" val="970158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FE2606-01A6-42E1-92A6-3DE26CCE7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959" y="255709"/>
            <a:ext cx="4937760" cy="950976"/>
          </a:xfrm>
        </p:spPr>
        <p:txBody>
          <a:bodyPr>
            <a:normAutofit/>
          </a:bodyPr>
          <a:lstStyle/>
          <a:p>
            <a:r>
              <a:rPr lang="en-US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F96395D-65C3-40C6-9D0D-9D64303C4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341" y="352813"/>
            <a:ext cx="6908198" cy="67034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B1FC11-F8DE-4133-8EFD-AB2DBA99CF8F}"/>
              </a:ext>
            </a:extLst>
          </p:cNvPr>
          <p:cNvSpPr txBox="1"/>
          <p:nvPr/>
        </p:nvSpPr>
        <p:spPr>
          <a:xfrm>
            <a:off x="151561" y="1374860"/>
            <a:ext cx="5375134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activity diagram is a type of flow chart with additional support for parallel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This diagram explains overall flow of control.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Activity diagram is another important diagram in UML to describe dynamic aspects of the system.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Activity diagram is basically a flow chart to represent the flow from one activity to another activity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The activity can be described as an operation of the system.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The control flow is drawn from one operation to another. This flow can be sequential, branched or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concurrent. This distinction is important for a distributed system.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Activity diagrams deals with all type of flow control by using different elements like fork, join etc.</a:t>
            </a:r>
          </a:p>
        </p:txBody>
      </p:sp>
    </p:spTree>
    <p:extLst>
      <p:ext uri="{BB962C8B-B14F-4D97-AF65-F5344CB8AC3E}">
        <p14:creationId xmlns:p14="http://schemas.microsoft.com/office/powerpoint/2010/main" val="1974942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729CCBC-5442-4C93-B800-2D4D325D3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205" y="0"/>
            <a:ext cx="4070295" cy="769442"/>
          </a:xfrm>
        </p:spPr>
        <p:txBody>
          <a:bodyPr>
            <a:normAutofit/>
          </a:bodyPr>
          <a:lstStyle/>
          <a:p>
            <a:r>
              <a:rPr lang="en-US" sz="2800" dirty="0"/>
              <a:t>Main Page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2C291E1-3603-4CD6-B8CF-D2F7F0006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60" y="646332"/>
            <a:ext cx="5238067" cy="301126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AD9DFC2-36E9-49F6-BA34-76E0DD49A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46331"/>
            <a:ext cx="5605083" cy="2962717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8CEEE01-4BBF-44D3-A7EA-204A7BEAE9FF}"/>
              </a:ext>
            </a:extLst>
          </p:cNvPr>
          <p:cNvSpPr txBox="1"/>
          <p:nvPr/>
        </p:nvSpPr>
        <p:spPr>
          <a:xfrm>
            <a:off x="7679342" y="123111"/>
            <a:ext cx="39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Elephant" panose="02020904090505020303" pitchFamily="18" charset="0"/>
              </a:rPr>
              <a:t>Sign up</a:t>
            </a:r>
            <a:endParaRPr lang="en-IN" sz="2800" i="1" dirty="0">
              <a:latin typeface="Elephant" panose="02020904090505020303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A6E627D-F900-4835-8DE7-BE216C165AC1}"/>
              </a:ext>
            </a:extLst>
          </p:cNvPr>
          <p:cNvSpPr txBox="1"/>
          <p:nvPr/>
        </p:nvSpPr>
        <p:spPr>
          <a:xfrm>
            <a:off x="5169693" y="3629700"/>
            <a:ext cx="2832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Elephant" panose="02020904090505020303" pitchFamily="18" charset="0"/>
              </a:rPr>
              <a:t>Login</a:t>
            </a:r>
            <a:endParaRPr lang="en-IN" sz="2800" i="1" dirty="0">
              <a:latin typeface="Elephant" panose="02020904090505020303" pitchFamily="18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ABEAD4EC-5945-4C1D-B281-FA5F41E35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764" y="4132268"/>
            <a:ext cx="5498763" cy="267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857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98893FF7-B889-4A62-82E6-7A99E8AD59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79"/>
          <a:stretch/>
        </p:blipFill>
        <p:spPr>
          <a:xfrm>
            <a:off x="170174" y="331774"/>
            <a:ext cx="5672517" cy="333391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1EB5B9B-AC4E-4F66-BE1D-BC3A76C15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50259"/>
            <a:ext cx="5925826" cy="32368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EBE1205-2AFD-4C3A-B054-BEA228D25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74" y="4115246"/>
            <a:ext cx="5372870" cy="27427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00B7451-A734-4106-B7E9-740EA4B2BC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033"/>
          <a:stretch/>
        </p:blipFill>
        <p:spPr>
          <a:xfrm>
            <a:off x="6505996" y="4115247"/>
            <a:ext cx="5515830" cy="274275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B893C80-1AA2-416D-B672-5BC2C939DF6E}"/>
              </a:ext>
            </a:extLst>
          </p:cNvPr>
          <p:cNvSpPr txBox="1"/>
          <p:nvPr/>
        </p:nvSpPr>
        <p:spPr>
          <a:xfrm>
            <a:off x="1804524" y="40460"/>
            <a:ext cx="2686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Elephant" panose="02020904090505020303" pitchFamily="18" charset="0"/>
              </a:rPr>
              <a:t>About Page</a:t>
            </a:r>
            <a:endParaRPr lang="en-IN" sz="2400" i="1" dirty="0">
              <a:latin typeface="Elephant" panose="02020904090505020303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CB8F42-BED5-49FD-9C56-3623521C1F37}"/>
              </a:ext>
            </a:extLst>
          </p:cNvPr>
          <p:cNvSpPr txBox="1"/>
          <p:nvPr/>
        </p:nvSpPr>
        <p:spPr>
          <a:xfrm>
            <a:off x="7646852" y="40460"/>
            <a:ext cx="2824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Elephant" panose="02020904090505020303" pitchFamily="18" charset="0"/>
              </a:rPr>
              <a:t>Gallery Page</a:t>
            </a:r>
            <a:endParaRPr lang="en-IN" sz="2400" i="1" dirty="0">
              <a:latin typeface="Elephant" panose="02020904090505020303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2DB96A-D531-4B78-826F-9EACB89DB7C8}"/>
              </a:ext>
            </a:extLst>
          </p:cNvPr>
          <p:cNvSpPr txBox="1"/>
          <p:nvPr/>
        </p:nvSpPr>
        <p:spPr>
          <a:xfrm>
            <a:off x="1529515" y="3653581"/>
            <a:ext cx="2654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Elephant" panose="02020904090505020303" pitchFamily="18" charset="0"/>
              </a:rPr>
              <a:t>Packages Page</a:t>
            </a:r>
            <a:endParaRPr lang="en-IN" sz="2400" i="1" dirty="0">
              <a:latin typeface="Elephant" panose="02020904090505020303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9D4591-4A48-4D0C-A712-15008B61740B}"/>
              </a:ext>
            </a:extLst>
          </p:cNvPr>
          <p:cNvSpPr txBox="1"/>
          <p:nvPr/>
        </p:nvSpPr>
        <p:spPr>
          <a:xfrm>
            <a:off x="7922103" y="3720328"/>
            <a:ext cx="3010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Elephant" panose="02020904090505020303" pitchFamily="18" charset="0"/>
              </a:rPr>
              <a:t>Contact Page</a:t>
            </a:r>
            <a:endParaRPr lang="en-IN" sz="2400" i="1" dirty="0">
              <a:latin typeface="Elephant" panose="0202090409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948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D63C8F3-F263-4083-BCB5-C10465E3D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57" y="806934"/>
            <a:ext cx="5339800" cy="25350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FAA882-C23A-4ACF-8ADE-B82D372EC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355" y="806935"/>
            <a:ext cx="5253660" cy="25350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FB9BE6-44F0-455E-971D-91A8DA4E3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003" y="4029833"/>
            <a:ext cx="5339799" cy="27027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8AAD94-1C39-470F-A262-E48981735D61}"/>
              </a:ext>
            </a:extLst>
          </p:cNvPr>
          <p:cNvSpPr txBox="1"/>
          <p:nvPr/>
        </p:nvSpPr>
        <p:spPr>
          <a:xfrm>
            <a:off x="4652920" y="3495763"/>
            <a:ext cx="3552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latin typeface="+mj-lt"/>
              </a:rPr>
              <a:t>Payment Page</a:t>
            </a:r>
            <a:endParaRPr lang="en-IN" sz="3200" i="1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CDA23D-89DD-4CD6-85C0-4B0C0C83D6DE}"/>
              </a:ext>
            </a:extLst>
          </p:cNvPr>
          <p:cNvSpPr txBox="1"/>
          <p:nvPr/>
        </p:nvSpPr>
        <p:spPr>
          <a:xfrm>
            <a:off x="779531" y="222159"/>
            <a:ext cx="4852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latin typeface="+mj-lt"/>
              </a:rPr>
              <a:t>User dashboard Page</a:t>
            </a:r>
            <a:endParaRPr lang="en-IN" sz="3200" i="1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C73BF2-8E01-4F04-8103-791C3F4FA87D}"/>
              </a:ext>
            </a:extLst>
          </p:cNvPr>
          <p:cNvSpPr txBox="1"/>
          <p:nvPr/>
        </p:nvSpPr>
        <p:spPr>
          <a:xfrm>
            <a:off x="7013099" y="242761"/>
            <a:ext cx="5178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latin typeface="+mj-lt"/>
              </a:rPr>
              <a:t>Package Booking Page</a:t>
            </a:r>
            <a:endParaRPr lang="en-IN" sz="32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0706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775ACF9-36B4-45AF-832B-8F57E3A42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09" y="562440"/>
            <a:ext cx="5243014" cy="260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A51F53-4937-4489-8783-F39373301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62440"/>
            <a:ext cx="5826248" cy="26032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9CD04F-02B9-437F-8DE4-C5AE4F1F8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809" y="3639891"/>
            <a:ext cx="5243014" cy="30360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A11D9E-A3F0-4C10-8923-DC3A034A60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39891"/>
            <a:ext cx="5826248" cy="30360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7E6CE4-6F14-486A-AFDD-D95B48C4A791}"/>
              </a:ext>
            </a:extLst>
          </p:cNvPr>
          <p:cNvSpPr txBox="1"/>
          <p:nvPr/>
        </p:nvSpPr>
        <p:spPr>
          <a:xfrm>
            <a:off x="1553669" y="39220"/>
            <a:ext cx="2532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+mj-lt"/>
              </a:rPr>
              <a:t>Yoga Videos</a:t>
            </a:r>
            <a:endParaRPr lang="en-IN" sz="2800" i="1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49ECE6-4529-49D2-AB08-09C36EEEB521}"/>
              </a:ext>
            </a:extLst>
          </p:cNvPr>
          <p:cNvSpPr txBox="1"/>
          <p:nvPr/>
        </p:nvSpPr>
        <p:spPr>
          <a:xfrm>
            <a:off x="7617307" y="100095"/>
            <a:ext cx="3021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+mj-lt"/>
              </a:rPr>
              <a:t>Zumba Videos</a:t>
            </a:r>
            <a:endParaRPr lang="en-IN" sz="2800" i="1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36EFF2-DD2A-446B-BF5E-43ED4C7BA640}"/>
              </a:ext>
            </a:extLst>
          </p:cNvPr>
          <p:cNvSpPr txBox="1"/>
          <p:nvPr/>
        </p:nvSpPr>
        <p:spPr>
          <a:xfrm>
            <a:off x="1909720" y="3196032"/>
            <a:ext cx="2039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+mj-lt"/>
              </a:rPr>
              <a:t>Diet Plan</a:t>
            </a:r>
            <a:endParaRPr lang="en-IN" sz="2800" i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195F1D-88CF-41ED-A228-42569ABCB88B}"/>
              </a:ext>
            </a:extLst>
          </p:cNvPr>
          <p:cNvSpPr txBox="1"/>
          <p:nvPr/>
        </p:nvSpPr>
        <p:spPr>
          <a:xfrm>
            <a:off x="7082037" y="3199404"/>
            <a:ext cx="461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+mj-lt"/>
              </a:rPr>
              <a:t>Diet Plan For Diabetes</a:t>
            </a:r>
            <a:endParaRPr lang="en-IN" sz="28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51091536"/>
      </p:ext>
    </p:extLst>
  </p:cSld>
  <p:clrMapOvr>
    <a:masterClrMapping/>
  </p:clrMapOvr>
</p:sld>
</file>

<file path=ppt/theme/theme1.xml><?xml version="1.0" encoding="utf-8"?>
<a:theme xmlns:a="http://schemas.openxmlformats.org/drawingml/2006/main" name="Brush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" id="{83ACE2F6-3F27-4C0C-9F26-3A644E012A31}" vid="{2791EB26-28CE-473B-9B2E-6D68997E89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7C4F4F-E645-4C6F-B0C3-39923BA082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DFCC198-DBFA-46B2-A241-8E3888E6367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0DCE9DA-F7FD-45FA-83B7-D9813A4425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Brush presentation</Template>
  <TotalTime>122</TotalTime>
  <Words>1198</Words>
  <Application>Microsoft Office PowerPoint</Application>
  <PresentationFormat>Widescreen</PresentationFormat>
  <Paragraphs>100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Century</vt:lpstr>
      <vt:lpstr>Century Gothic</vt:lpstr>
      <vt:lpstr>Elephant</vt:lpstr>
      <vt:lpstr>Symbol</vt:lpstr>
      <vt:lpstr>Times New Roman</vt:lpstr>
      <vt:lpstr>Brush</vt:lpstr>
      <vt:lpstr>Gym Management System</vt:lpstr>
      <vt:lpstr>Abstract</vt:lpstr>
      <vt:lpstr>UML Diagrams</vt:lpstr>
      <vt:lpstr>PowerPoint Presentation</vt:lpstr>
      <vt:lpstr>PowerPoint Presentation</vt:lpstr>
      <vt:lpstr>Main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Limitations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Gym Management System</dc:title>
  <dc:creator>nagilla sai prathyusha</dc:creator>
  <cp:lastModifiedBy>nagilla sai prathyusha</cp:lastModifiedBy>
  <cp:revision>12</cp:revision>
  <dcterms:created xsi:type="dcterms:W3CDTF">2022-03-27T16:14:07Z</dcterms:created>
  <dcterms:modified xsi:type="dcterms:W3CDTF">2022-03-29T11:37:09Z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